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6" r:id="rId4"/>
    <p:sldId id="277" r:id="rId5"/>
    <p:sldId id="278" r:id="rId6"/>
    <p:sldId id="279" r:id="rId7"/>
    <p:sldId id="266" r:id="rId8"/>
    <p:sldId id="265" r:id="rId9"/>
    <p:sldId id="261" r:id="rId10"/>
    <p:sldId id="263" r:id="rId11"/>
    <p:sldId id="267" r:id="rId12"/>
    <p:sldId id="264" r:id="rId13"/>
    <p:sldId id="268" r:id="rId14"/>
    <p:sldId id="269" r:id="rId15"/>
    <p:sldId id="270" r:id="rId16"/>
    <p:sldId id="271" r:id="rId17"/>
    <p:sldId id="272" r:id="rId18"/>
    <p:sldId id="273" r:id="rId19"/>
    <p:sldId id="256"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EC903E-CB5A-48C7-985D-3D3B039FE8F3}" v="172" dt="2019-06-22T09:45:31.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91" autoAdjust="0"/>
    <p:restoredTop sz="94660"/>
  </p:normalViewPr>
  <p:slideViewPr>
    <p:cSldViewPr snapToGrid="0">
      <p:cViewPr varScale="1">
        <p:scale>
          <a:sx n="90" d="100"/>
          <a:sy n="90" d="100"/>
        </p:scale>
        <p:origin x="93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wei ZHOU" userId="d1fdfef0-5285-4f42-9f3b-ad2788bb3412" providerId="ADAL" clId="{8CEC903E-CB5A-48C7-985D-3D3B039FE8F3}"/>
    <pc:docChg chg="undo custSel mod addSld delSld modSld sldOrd">
      <pc:chgData name="Jiawei ZHOU" userId="d1fdfef0-5285-4f42-9f3b-ad2788bb3412" providerId="ADAL" clId="{8CEC903E-CB5A-48C7-985D-3D3B039FE8F3}" dt="2019-06-22T09:47:12.341" v="1363" actId="20577"/>
      <pc:docMkLst>
        <pc:docMk/>
      </pc:docMkLst>
      <pc:sldChg chg="addSp delSp modSp add ord addAnim delAnim modAnim">
        <pc:chgData name="Jiawei ZHOU" userId="d1fdfef0-5285-4f42-9f3b-ad2788bb3412" providerId="ADAL" clId="{8CEC903E-CB5A-48C7-985D-3D3B039FE8F3}" dt="2019-06-22T09:29:44.817" v="1125" actId="20577"/>
        <pc:sldMkLst>
          <pc:docMk/>
          <pc:sldMk cId="2467128672" sldId="256"/>
        </pc:sldMkLst>
        <pc:spChg chg="del mod">
          <ac:chgData name="Jiawei ZHOU" userId="d1fdfef0-5285-4f42-9f3b-ad2788bb3412" providerId="ADAL" clId="{8CEC903E-CB5A-48C7-985D-3D3B039FE8F3}" dt="2019-06-21T11:41:59.256" v="5" actId="478"/>
          <ac:spMkLst>
            <pc:docMk/>
            <pc:sldMk cId="2467128672" sldId="256"/>
            <ac:spMk id="2" creationId="{1E926D6C-F039-4413-848F-2903AFF70501}"/>
          </ac:spMkLst>
        </pc:spChg>
        <pc:spChg chg="del">
          <ac:chgData name="Jiawei ZHOU" userId="d1fdfef0-5285-4f42-9f3b-ad2788bb3412" providerId="ADAL" clId="{8CEC903E-CB5A-48C7-985D-3D3B039FE8F3}" dt="2019-06-21T11:41:53.199" v="3" actId="478"/>
          <ac:spMkLst>
            <pc:docMk/>
            <pc:sldMk cId="2467128672" sldId="256"/>
            <ac:spMk id="3" creationId="{1D8C7A21-89DD-4E4D-A59F-025086A4076F}"/>
          </ac:spMkLst>
        </pc:spChg>
        <pc:spChg chg="mod">
          <ac:chgData name="Jiawei ZHOU" userId="d1fdfef0-5285-4f42-9f3b-ad2788bb3412" providerId="ADAL" clId="{8CEC903E-CB5A-48C7-985D-3D3B039FE8F3}" dt="2019-06-21T11:54:15.687" v="209" actId="122"/>
          <ac:spMkLst>
            <pc:docMk/>
            <pc:sldMk cId="2467128672" sldId="256"/>
            <ac:spMk id="11" creationId="{72F8E89C-A426-41F3-9702-36FD6899C5E4}"/>
          </ac:spMkLst>
        </pc:spChg>
        <pc:spChg chg="mod">
          <ac:chgData name="Jiawei ZHOU" userId="d1fdfef0-5285-4f42-9f3b-ad2788bb3412" providerId="ADAL" clId="{8CEC903E-CB5A-48C7-985D-3D3B039FE8F3}" dt="2019-06-21T11:54:15.687" v="209" actId="122"/>
          <ac:spMkLst>
            <pc:docMk/>
            <pc:sldMk cId="2467128672" sldId="256"/>
            <ac:spMk id="12" creationId="{5FDB0C03-3ECA-45C6-8FD2-4365F1D6733A}"/>
          </ac:spMkLst>
        </pc:spChg>
        <pc:spChg chg="mod">
          <ac:chgData name="Jiawei ZHOU" userId="d1fdfef0-5285-4f42-9f3b-ad2788bb3412" providerId="ADAL" clId="{8CEC903E-CB5A-48C7-985D-3D3B039FE8F3}" dt="2019-06-21T11:54:15.687" v="209" actId="122"/>
          <ac:spMkLst>
            <pc:docMk/>
            <pc:sldMk cId="2467128672" sldId="256"/>
            <ac:spMk id="18" creationId="{A34A11B5-CAEC-4C9E-AD7F-5B4DB45986F5}"/>
          </ac:spMkLst>
        </pc:spChg>
        <pc:spChg chg="mod">
          <ac:chgData name="Jiawei ZHOU" userId="d1fdfef0-5285-4f42-9f3b-ad2788bb3412" providerId="ADAL" clId="{8CEC903E-CB5A-48C7-985D-3D3B039FE8F3}" dt="2019-06-21T11:54:15.687" v="209" actId="122"/>
          <ac:spMkLst>
            <pc:docMk/>
            <pc:sldMk cId="2467128672" sldId="256"/>
            <ac:spMk id="19" creationId="{AA342C10-80EB-4071-935F-9978A0400601}"/>
          </ac:spMkLst>
        </pc:spChg>
        <pc:spChg chg="mod">
          <ac:chgData name="Jiawei ZHOU" userId="d1fdfef0-5285-4f42-9f3b-ad2788bb3412" providerId="ADAL" clId="{8CEC903E-CB5A-48C7-985D-3D3B039FE8F3}" dt="2019-06-21T11:54:15.687" v="209" actId="122"/>
          <ac:spMkLst>
            <pc:docMk/>
            <pc:sldMk cId="2467128672" sldId="256"/>
            <ac:spMk id="21" creationId="{82B115CD-EC49-4AD6-A881-F448CD38ADC7}"/>
          </ac:spMkLst>
        </pc:spChg>
        <pc:spChg chg="mod">
          <ac:chgData name="Jiawei ZHOU" userId="d1fdfef0-5285-4f42-9f3b-ad2788bb3412" providerId="ADAL" clId="{8CEC903E-CB5A-48C7-985D-3D3B039FE8F3}" dt="2019-06-21T11:54:15.687" v="209" actId="122"/>
          <ac:spMkLst>
            <pc:docMk/>
            <pc:sldMk cId="2467128672" sldId="256"/>
            <ac:spMk id="22" creationId="{E0201944-D330-48D0-B3C3-A938F959C111}"/>
          </ac:spMkLst>
        </pc:spChg>
        <pc:spChg chg="add mod">
          <ac:chgData name="Jiawei ZHOU" userId="d1fdfef0-5285-4f42-9f3b-ad2788bb3412" providerId="ADAL" clId="{8CEC903E-CB5A-48C7-985D-3D3B039FE8F3}" dt="2019-06-22T09:29:29.084" v="1108" actId="20577"/>
          <ac:spMkLst>
            <pc:docMk/>
            <pc:sldMk cId="2467128672" sldId="256"/>
            <ac:spMk id="23" creationId="{292DADAD-A56E-43B4-BE36-C4EE6AB8482A}"/>
          </ac:spMkLst>
        </pc:spChg>
        <pc:spChg chg="add mod">
          <ac:chgData name="Jiawei ZHOU" userId="d1fdfef0-5285-4f42-9f3b-ad2788bb3412" providerId="ADAL" clId="{8CEC903E-CB5A-48C7-985D-3D3B039FE8F3}" dt="2019-06-22T09:29:44.817" v="1125" actId="20577"/>
          <ac:spMkLst>
            <pc:docMk/>
            <pc:sldMk cId="2467128672" sldId="256"/>
            <ac:spMk id="24" creationId="{B2921408-25FE-4194-8C47-7346039BFA3A}"/>
          </ac:spMkLst>
        </pc:spChg>
        <pc:spChg chg="add del mod">
          <ac:chgData name="Jiawei ZHOU" userId="d1fdfef0-5285-4f42-9f3b-ad2788bb3412" providerId="ADAL" clId="{8CEC903E-CB5A-48C7-985D-3D3B039FE8F3}" dt="2019-06-21T11:51:44.146" v="179" actId="478"/>
          <ac:spMkLst>
            <pc:docMk/>
            <pc:sldMk cId="2467128672" sldId="256"/>
            <ac:spMk id="28" creationId="{30DAFA44-180D-4D7D-B90F-F4150A76F334}"/>
          </ac:spMkLst>
        </pc:spChg>
        <pc:spChg chg="add mod">
          <ac:chgData name="Jiawei ZHOU" userId="d1fdfef0-5285-4f42-9f3b-ad2788bb3412" providerId="ADAL" clId="{8CEC903E-CB5A-48C7-985D-3D3B039FE8F3}" dt="2019-06-21T12:31:22.344" v="350" actId="1076"/>
          <ac:spMkLst>
            <pc:docMk/>
            <pc:sldMk cId="2467128672" sldId="256"/>
            <ac:spMk id="32" creationId="{6F9B45F3-B0F3-4AFE-B41A-2E0689E809E7}"/>
          </ac:spMkLst>
        </pc:spChg>
        <pc:spChg chg="mod topLvl">
          <ac:chgData name="Jiawei ZHOU" userId="d1fdfef0-5285-4f42-9f3b-ad2788bb3412" providerId="ADAL" clId="{8CEC903E-CB5A-48C7-985D-3D3B039FE8F3}" dt="2019-06-21T12:31:22.344" v="350" actId="1076"/>
          <ac:spMkLst>
            <pc:docMk/>
            <pc:sldMk cId="2467128672" sldId="256"/>
            <ac:spMk id="34" creationId="{D8251C6F-FFDC-42D6-949E-893617A82EDB}"/>
          </ac:spMkLst>
        </pc:spChg>
        <pc:spChg chg="del topLvl">
          <ac:chgData name="Jiawei ZHOU" userId="d1fdfef0-5285-4f42-9f3b-ad2788bb3412" providerId="ADAL" clId="{8CEC903E-CB5A-48C7-985D-3D3B039FE8F3}" dt="2019-06-21T11:47:55.217" v="171" actId="478"/>
          <ac:spMkLst>
            <pc:docMk/>
            <pc:sldMk cId="2467128672" sldId="256"/>
            <ac:spMk id="35" creationId="{9CC81AC0-9F48-40A0-B2E2-90B593E7409D}"/>
          </ac:spMkLst>
        </pc:spChg>
        <pc:spChg chg="add del mod">
          <ac:chgData name="Jiawei ZHOU" userId="d1fdfef0-5285-4f42-9f3b-ad2788bb3412" providerId="ADAL" clId="{8CEC903E-CB5A-48C7-985D-3D3B039FE8F3}" dt="2019-06-21T11:52:13.553" v="187" actId="478"/>
          <ac:spMkLst>
            <pc:docMk/>
            <pc:sldMk cId="2467128672" sldId="256"/>
            <ac:spMk id="36" creationId="{3E34561C-6301-4E36-9230-665C1F7AE028}"/>
          </ac:spMkLst>
        </pc:spChg>
        <pc:spChg chg="mod topLvl">
          <ac:chgData name="Jiawei ZHOU" userId="d1fdfef0-5285-4f42-9f3b-ad2788bb3412" providerId="ADAL" clId="{8CEC903E-CB5A-48C7-985D-3D3B039FE8F3}" dt="2019-06-21T14:33:46.277" v="521" actId="1076"/>
          <ac:spMkLst>
            <pc:docMk/>
            <pc:sldMk cId="2467128672" sldId="256"/>
            <ac:spMk id="38" creationId="{48DE8A69-7B52-4C71-AF11-7A0094395556}"/>
          </ac:spMkLst>
        </pc:spChg>
        <pc:spChg chg="del mod topLvl">
          <ac:chgData name="Jiawei ZHOU" userId="d1fdfef0-5285-4f42-9f3b-ad2788bb3412" providerId="ADAL" clId="{8CEC903E-CB5A-48C7-985D-3D3B039FE8F3}" dt="2019-06-21T11:47:20.011" v="143" actId="478"/>
          <ac:spMkLst>
            <pc:docMk/>
            <pc:sldMk cId="2467128672" sldId="256"/>
            <ac:spMk id="39" creationId="{6AAE9917-0D91-492F-B7F0-D31CF0B53DBE}"/>
          </ac:spMkLst>
        </pc:spChg>
        <pc:spChg chg="add mod">
          <ac:chgData name="Jiawei ZHOU" userId="d1fdfef0-5285-4f42-9f3b-ad2788bb3412" providerId="ADAL" clId="{8CEC903E-CB5A-48C7-985D-3D3B039FE8F3}" dt="2019-06-21T14:33:52.315" v="522" actId="1076"/>
          <ac:spMkLst>
            <pc:docMk/>
            <pc:sldMk cId="2467128672" sldId="256"/>
            <ac:spMk id="40" creationId="{44F96B75-4215-424C-98DD-97F990A7873A}"/>
          </ac:spMkLst>
        </pc:spChg>
        <pc:spChg chg="mod topLvl">
          <ac:chgData name="Jiawei ZHOU" userId="d1fdfef0-5285-4f42-9f3b-ad2788bb3412" providerId="ADAL" clId="{8CEC903E-CB5A-48C7-985D-3D3B039FE8F3}" dt="2019-06-21T14:35:04.196" v="552" actId="1038"/>
          <ac:spMkLst>
            <pc:docMk/>
            <pc:sldMk cId="2467128672" sldId="256"/>
            <ac:spMk id="42" creationId="{30063D87-C008-4B6A-854D-CF16B2B8DEB2}"/>
          </ac:spMkLst>
        </pc:spChg>
        <pc:spChg chg="del mod topLvl">
          <ac:chgData name="Jiawei ZHOU" userId="d1fdfef0-5285-4f42-9f3b-ad2788bb3412" providerId="ADAL" clId="{8CEC903E-CB5A-48C7-985D-3D3B039FE8F3}" dt="2019-06-21T11:47:22.250" v="144" actId="478"/>
          <ac:spMkLst>
            <pc:docMk/>
            <pc:sldMk cId="2467128672" sldId="256"/>
            <ac:spMk id="43" creationId="{7410A681-688F-430E-8763-2FA5809CD103}"/>
          </ac:spMkLst>
        </pc:spChg>
        <pc:spChg chg="add mod">
          <ac:chgData name="Jiawei ZHOU" userId="d1fdfef0-5285-4f42-9f3b-ad2788bb3412" providerId="ADAL" clId="{8CEC903E-CB5A-48C7-985D-3D3B039FE8F3}" dt="2019-06-21T12:31:22.344" v="350" actId="1076"/>
          <ac:spMkLst>
            <pc:docMk/>
            <pc:sldMk cId="2467128672" sldId="256"/>
            <ac:spMk id="44" creationId="{2110EA78-D207-44B8-8D39-A55F5977422F}"/>
          </ac:spMkLst>
        </pc:spChg>
        <pc:spChg chg="mod">
          <ac:chgData name="Jiawei ZHOU" userId="d1fdfef0-5285-4f42-9f3b-ad2788bb3412" providerId="ADAL" clId="{8CEC903E-CB5A-48C7-985D-3D3B039FE8F3}" dt="2019-06-21T11:54:15.687" v="209" actId="122"/>
          <ac:spMkLst>
            <pc:docMk/>
            <pc:sldMk cId="2467128672" sldId="256"/>
            <ac:spMk id="50" creationId="{0C020AF0-4C2E-4C22-AC73-12EB747F7A01}"/>
          </ac:spMkLst>
        </pc:spChg>
        <pc:spChg chg="mod">
          <ac:chgData name="Jiawei ZHOU" userId="d1fdfef0-5285-4f42-9f3b-ad2788bb3412" providerId="ADAL" clId="{8CEC903E-CB5A-48C7-985D-3D3B039FE8F3}" dt="2019-06-21T11:54:15.687" v="209" actId="122"/>
          <ac:spMkLst>
            <pc:docMk/>
            <pc:sldMk cId="2467128672" sldId="256"/>
            <ac:spMk id="51" creationId="{6333680D-F6A3-453C-A139-55494EA0F052}"/>
          </ac:spMkLst>
        </pc:spChg>
        <pc:spChg chg="mod">
          <ac:chgData name="Jiawei ZHOU" userId="d1fdfef0-5285-4f42-9f3b-ad2788bb3412" providerId="ADAL" clId="{8CEC903E-CB5A-48C7-985D-3D3B039FE8F3}" dt="2019-06-21T11:54:15.687" v="209" actId="122"/>
          <ac:spMkLst>
            <pc:docMk/>
            <pc:sldMk cId="2467128672" sldId="256"/>
            <ac:spMk id="54" creationId="{22BEB4F2-4D9D-4EFE-AC85-05BC4E26DFCB}"/>
          </ac:spMkLst>
        </pc:spChg>
        <pc:spChg chg="mod">
          <ac:chgData name="Jiawei ZHOU" userId="d1fdfef0-5285-4f42-9f3b-ad2788bb3412" providerId="ADAL" clId="{8CEC903E-CB5A-48C7-985D-3D3B039FE8F3}" dt="2019-06-21T11:54:15.687" v="209" actId="122"/>
          <ac:spMkLst>
            <pc:docMk/>
            <pc:sldMk cId="2467128672" sldId="256"/>
            <ac:spMk id="55" creationId="{D70595ED-D883-4AD9-9824-715C419929FD}"/>
          </ac:spMkLst>
        </pc:spChg>
        <pc:spChg chg="mod">
          <ac:chgData name="Jiawei ZHOU" userId="d1fdfef0-5285-4f42-9f3b-ad2788bb3412" providerId="ADAL" clId="{8CEC903E-CB5A-48C7-985D-3D3B039FE8F3}" dt="2019-06-21T11:54:15.687" v="209" actId="122"/>
          <ac:spMkLst>
            <pc:docMk/>
            <pc:sldMk cId="2467128672" sldId="256"/>
            <ac:spMk id="62" creationId="{429D7DB9-2013-40FC-81DD-5EE72077B6F6}"/>
          </ac:spMkLst>
        </pc:spChg>
        <pc:spChg chg="mod">
          <ac:chgData name="Jiawei ZHOU" userId="d1fdfef0-5285-4f42-9f3b-ad2788bb3412" providerId="ADAL" clId="{8CEC903E-CB5A-48C7-985D-3D3B039FE8F3}" dt="2019-06-21T11:54:15.687" v="209" actId="122"/>
          <ac:spMkLst>
            <pc:docMk/>
            <pc:sldMk cId="2467128672" sldId="256"/>
            <ac:spMk id="63" creationId="{67C342F1-5684-4E56-B91A-6179F2734FA2}"/>
          </ac:spMkLst>
        </pc:spChg>
        <pc:spChg chg="add del mod">
          <ac:chgData name="Jiawei ZHOU" userId="d1fdfef0-5285-4f42-9f3b-ad2788bb3412" providerId="ADAL" clId="{8CEC903E-CB5A-48C7-985D-3D3B039FE8F3}" dt="2019-06-21T11:43:07.895" v="98" actId="478"/>
          <ac:spMkLst>
            <pc:docMk/>
            <pc:sldMk cId="2467128672" sldId="256"/>
            <ac:spMk id="66" creationId="{E9A75844-3EB8-4742-9C25-A9664A0C307F}"/>
          </ac:spMkLst>
        </pc:spChg>
        <pc:spChg chg="add mod">
          <ac:chgData name="Jiawei ZHOU" userId="d1fdfef0-5285-4f42-9f3b-ad2788bb3412" providerId="ADAL" clId="{8CEC903E-CB5A-48C7-985D-3D3B039FE8F3}" dt="2019-06-21T14:33:46.277" v="521" actId="1076"/>
          <ac:spMkLst>
            <pc:docMk/>
            <pc:sldMk cId="2467128672" sldId="256"/>
            <ac:spMk id="67" creationId="{489EC417-44CA-4526-A262-FDFCA61DCD6C}"/>
          </ac:spMkLst>
        </pc:spChg>
        <pc:spChg chg="add mod">
          <ac:chgData name="Jiawei ZHOU" userId="d1fdfef0-5285-4f42-9f3b-ad2788bb3412" providerId="ADAL" clId="{8CEC903E-CB5A-48C7-985D-3D3B039FE8F3}" dt="2019-06-21T14:35:04.196" v="552" actId="1038"/>
          <ac:spMkLst>
            <pc:docMk/>
            <pc:sldMk cId="2467128672" sldId="256"/>
            <ac:spMk id="68" creationId="{7B8122C2-FEC7-4702-B204-39B9D85F3AAB}"/>
          </ac:spMkLst>
        </pc:spChg>
        <pc:spChg chg="add mod">
          <ac:chgData name="Jiawei ZHOU" userId="d1fdfef0-5285-4f42-9f3b-ad2788bb3412" providerId="ADAL" clId="{8CEC903E-CB5A-48C7-985D-3D3B039FE8F3}" dt="2019-06-21T14:35:04.196" v="552" actId="1038"/>
          <ac:spMkLst>
            <pc:docMk/>
            <pc:sldMk cId="2467128672" sldId="256"/>
            <ac:spMk id="74" creationId="{401ABFFD-E444-4EA4-9789-E025CFD1655F}"/>
          </ac:spMkLst>
        </pc:spChg>
        <pc:spChg chg="add mod">
          <ac:chgData name="Jiawei ZHOU" userId="d1fdfef0-5285-4f42-9f3b-ad2788bb3412" providerId="ADAL" clId="{8CEC903E-CB5A-48C7-985D-3D3B039FE8F3}" dt="2019-06-21T14:33:46.277" v="521" actId="1076"/>
          <ac:spMkLst>
            <pc:docMk/>
            <pc:sldMk cId="2467128672" sldId="256"/>
            <ac:spMk id="75" creationId="{98270E7E-96E4-4FE7-9C29-82A71223ECA6}"/>
          </ac:spMkLst>
        </pc:spChg>
        <pc:spChg chg="add mod">
          <ac:chgData name="Jiawei ZHOU" userId="d1fdfef0-5285-4f42-9f3b-ad2788bb3412" providerId="ADAL" clId="{8CEC903E-CB5A-48C7-985D-3D3B039FE8F3}" dt="2019-06-21T14:35:04.196" v="552" actId="1038"/>
          <ac:spMkLst>
            <pc:docMk/>
            <pc:sldMk cId="2467128672" sldId="256"/>
            <ac:spMk id="76" creationId="{BC8C8254-AEDD-4662-85D5-958C7003F38E}"/>
          </ac:spMkLst>
        </pc:spChg>
        <pc:spChg chg="add mod">
          <ac:chgData name="Jiawei ZHOU" userId="d1fdfef0-5285-4f42-9f3b-ad2788bb3412" providerId="ADAL" clId="{8CEC903E-CB5A-48C7-985D-3D3B039FE8F3}" dt="2019-06-21T11:58:54.362" v="264" actId="571"/>
          <ac:spMkLst>
            <pc:docMk/>
            <pc:sldMk cId="2467128672" sldId="256"/>
            <ac:spMk id="77" creationId="{990A9F96-4681-47EB-9C05-D8F59D0BCB74}"/>
          </ac:spMkLst>
        </pc:spChg>
        <pc:spChg chg="add mod">
          <ac:chgData name="Jiawei ZHOU" userId="d1fdfef0-5285-4f42-9f3b-ad2788bb3412" providerId="ADAL" clId="{8CEC903E-CB5A-48C7-985D-3D3B039FE8F3}" dt="2019-06-21T11:58:54.362" v="264" actId="571"/>
          <ac:spMkLst>
            <pc:docMk/>
            <pc:sldMk cId="2467128672" sldId="256"/>
            <ac:spMk id="78" creationId="{50D27DE3-7170-43D8-BDE8-EB96774FEDC3}"/>
          </ac:spMkLst>
        </pc:spChg>
        <pc:spChg chg="add mod">
          <ac:chgData name="Jiawei ZHOU" userId="d1fdfef0-5285-4f42-9f3b-ad2788bb3412" providerId="ADAL" clId="{8CEC903E-CB5A-48C7-985D-3D3B039FE8F3}" dt="2019-06-21T11:58:57.971" v="266" actId="571"/>
          <ac:spMkLst>
            <pc:docMk/>
            <pc:sldMk cId="2467128672" sldId="256"/>
            <ac:spMk id="79" creationId="{82B73172-0E54-40A6-BC0D-CA3842D46951}"/>
          </ac:spMkLst>
        </pc:spChg>
        <pc:spChg chg="add mod">
          <ac:chgData name="Jiawei ZHOU" userId="d1fdfef0-5285-4f42-9f3b-ad2788bb3412" providerId="ADAL" clId="{8CEC903E-CB5A-48C7-985D-3D3B039FE8F3}" dt="2019-06-21T11:58:57.971" v="266" actId="571"/>
          <ac:spMkLst>
            <pc:docMk/>
            <pc:sldMk cId="2467128672" sldId="256"/>
            <ac:spMk id="80" creationId="{F54FB131-C6C6-4A0F-BD3D-62B3030951EA}"/>
          </ac:spMkLst>
        </pc:spChg>
        <pc:spChg chg="add mod">
          <ac:chgData name="Jiawei ZHOU" userId="d1fdfef0-5285-4f42-9f3b-ad2788bb3412" providerId="ADAL" clId="{8CEC903E-CB5A-48C7-985D-3D3B039FE8F3}" dt="2019-06-21T14:35:04.196" v="552" actId="1038"/>
          <ac:spMkLst>
            <pc:docMk/>
            <pc:sldMk cId="2467128672" sldId="256"/>
            <ac:spMk id="81" creationId="{3A893D8D-E11D-4250-9759-1058A377A96D}"/>
          </ac:spMkLst>
        </pc:spChg>
        <pc:spChg chg="add mod">
          <ac:chgData name="Jiawei ZHOU" userId="d1fdfef0-5285-4f42-9f3b-ad2788bb3412" providerId="ADAL" clId="{8CEC903E-CB5A-48C7-985D-3D3B039FE8F3}" dt="2019-06-21T14:33:46.277" v="521" actId="1076"/>
          <ac:spMkLst>
            <pc:docMk/>
            <pc:sldMk cId="2467128672" sldId="256"/>
            <ac:spMk id="82" creationId="{8CAB07A0-00F8-4D6C-BA79-8846760B30F9}"/>
          </ac:spMkLst>
        </pc:spChg>
        <pc:spChg chg="add mod">
          <ac:chgData name="Jiawei ZHOU" userId="d1fdfef0-5285-4f42-9f3b-ad2788bb3412" providerId="ADAL" clId="{8CEC903E-CB5A-48C7-985D-3D3B039FE8F3}" dt="2019-06-21T14:33:46.277" v="521" actId="1076"/>
          <ac:spMkLst>
            <pc:docMk/>
            <pc:sldMk cId="2467128672" sldId="256"/>
            <ac:spMk id="83" creationId="{96F7E668-775E-4E9B-B556-C172AE862D42}"/>
          </ac:spMkLst>
        </pc:spChg>
        <pc:spChg chg="add mod">
          <ac:chgData name="Jiawei ZHOU" userId="d1fdfef0-5285-4f42-9f3b-ad2788bb3412" providerId="ADAL" clId="{8CEC903E-CB5A-48C7-985D-3D3B039FE8F3}" dt="2019-06-21T14:33:46.277" v="521" actId="1076"/>
          <ac:spMkLst>
            <pc:docMk/>
            <pc:sldMk cId="2467128672" sldId="256"/>
            <ac:spMk id="84" creationId="{ECBB58A6-EF7A-4DC2-9629-46AB54E59B1B}"/>
          </ac:spMkLst>
        </pc:spChg>
        <pc:spChg chg="add del mod">
          <ac:chgData name="Jiawei ZHOU" userId="d1fdfef0-5285-4f42-9f3b-ad2788bb3412" providerId="ADAL" clId="{8CEC903E-CB5A-48C7-985D-3D3B039FE8F3}" dt="2019-06-21T12:23:49.008" v="309" actId="478"/>
          <ac:spMkLst>
            <pc:docMk/>
            <pc:sldMk cId="2467128672" sldId="256"/>
            <ac:spMk id="85" creationId="{D2CF4A03-21AF-4A19-A340-BCBBBC88E873}"/>
          </ac:spMkLst>
        </pc:spChg>
        <pc:spChg chg="add mod">
          <ac:chgData name="Jiawei ZHOU" userId="d1fdfef0-5285-4f42-9f3b-ad2788bb3412" providerId="ADAL" clId="{8CEC903E-CB5A-48C7-985D-3D3B039FE8F3}" dt="2019-06-21T14:35:04.196" v="552" actId="1038"/>
          <ac:spMkLst>
            <pc:docMk/>
            <pc:sldMk cId="2467128672" sldId="256"/>
            <ac:spMk id="86" creationId="{959A1C6F-7051-483A-9F0C-1C984F557201}"/>
          </ac:spMkLst>
        </pc:spChg>
        <pc:spChg chg="add del">
          <ac:chgData name="Jiawei ZHOU" userId="d1fdfef0-5285-4f42-9f3b-ad2788bb3412" providerId="ADAL" clId="{8CEC903E-CB5A-48C7-985D-3D3B039FE8F3}" dt="2019-06-21T12:25:27.822" v="321" actId="478"/>
          <ac:spMkLst>
            <pc:docMk/>
            <pc:sldMk cId="2467128672" sldId="256"/>
            <ac:spMk id="87" creationId="{23BF64D4-5C0E-46AD-8342-24EE844E2160}"/>
          </ac:spMkLst>
        </pc:spChg>
        <pc:spChg chg="add mod">
          <ac:chgData name="Jiawei ZHOU" userId="d1fdfef0-5285-4f42-9f3b-ad2788bb3412" providerId="ADAL" clId="{8CEC903E-CB5A-48C7-985D-3D3B039FE8F3}" dt="2019-06-21T14:19:20.600" v="434" actId="255"/>
          <ac:spMkLst>
            <pc:docMk/>
            <pc:sldMk cId="2467128672" sldId="256"/>
            <ac:spMk id="88" creationId="{66A481B6-EB4D-4DE1-9557-535ABDA7B391}"/>
          </ac:spMkLst>
        </pc:spChg>
        <pc:spChg chg="add mod">
          <ac:chgData name="Jiawei ZHOU" userId="d1fdfef0-5285-4f42-9f3b-ad2788bb3412" providerId="ADAL" clId="{8CEC903E-CB5A-48C7-985D-3D3B039FE8F3}" dt="2019-06-21T14:33:27.118" v="519" actId="1076"/>
          <ac:spMkLst>
            <pc:docMk/>
            <pc:sldMk cId="2467128672" sldId="256"/>
            <ac:spMk id="90" creationId="{F2F73431-B069-4CCF-9E37-059D23E60FD7}"/>
          </ac:spMkLst>
        </pc:spChg>
        <pc:spChg chg="add mod">
          <ac:chgData name="Jiawei ZHOU" userId="d1fdfef0-5285-4f42-9f3b-ad2788bb3412" providerId="ADAL" clId="{8CEC903E-CB5A-48C7-985D-3D3B039FE8F3}" dt="2019-06-21T14:33:30.921" v="520" actId="1076"/>
          <ac:spMkLst>
            <pc:docMk/>
            <pc:sldMk cId="2467128672" sldId="256"/>
            <ac:spMk id="91" creationId="{D08A8E91-2724-4E50-8606-ED65B8712D2B}"/>
          </ac:spMkLst>
        </pc:spChg>
        <pc:spChg chg="add mod">
          <ac:chgData name="Jiawei ZHOU" userId="d1fdfef0-5285-4f42-9f3b-ad2788bb3412" providerId="ADAL" clId="{8CEC903E-CB5A-48C7-985D-3D3B039FE8F3}" dt="2019-06-21T14:05:42.966" v="362" actId="20577"/>
          <ac:spMkLst>
            <pc:docMk/>
            <pc:sldMk cId="2467128672" sldId="256"/>
            <ac:spMk id="92" creationId="{C24593B3-7659-470F-AF2B-7D96D9A6E5F4}"/>
          </ac:spMkLst>
        </pc:spChg>
        <pc:spChg chg="add mod">
          <ac:chgData name="Jiawei ZHOU" userId="d1fdfef0-5285-4f42-9f3b-ad2788bb3412" providerId="ADAL" clId="{8CEC903E-CB5A-48C7-985D-3D3B039FE8F3}" dt="2019-06-21T14:19:24.194" v="435" actId="255"/>
          <ac:spMkLst>
            <pc:docMk/>
            <pc:sldMk cId="2467128672" sldId="256"/>
            <ac:spMk id="93" creationId="{A7320B2C-C81E-4E61-9238-B3AA175E8466}"/>
          </ac:spMkLst>
        </pc:spChg>
        <pc:spChg chg="add mod">
          <ac:chgData name="Jiawei ZHOU" userId="d1fdfef0-5285-4f42-9f3b-ad2788bb3412" providerId="ADAL" clId="{8CEC903E-CB5A-48C7-985D-3D3B039FE8F3}" dt="2019-06-21T14:33:46.277" v="521" actId="1076"/>
          <ac:spMkLst>
            <pc:docMk/>
            <pc:sldMk cId="2467128672" sldId="256"/>
            <ac:spMk id="94" creationId="{D21471BC-586A-4FB2-AF7E-9DC6B7D6DCE0}"/>
          </ac:spMkLst>
        </pc:spChg>
        <pc:spChg chg="add mod">
          <ac:chgData name="Jiawei ZHOU" userId="d1fdfef0-5285-4f42-9f3b-ad2788bb3412" providerId="ADAL" clId="{8CEC903E-CB5A-48C7-985D-3D3B039FE8F3}" dt="2019-06-21T14:33:46.277" v="521" actId="1076"/>
          <ac:spMkLst>
            <pc:docMk/>
            <pc:sldMk cId="2467128672" sldId="256"/>
            <ac:spMk id="95" creationId="{6A49ABDF-4466-423B-A439-6E920871A94C}"/>
          </ac:spMkLst>
        </pc:spChg>
        <pc:spChg chg="add mod">
          <ac:chgData name="Jiawei ZHOU" userId="d1fdfef0-5285-4f42-9f3b-ad2788bb3412" providerId="ADAL" clId="{8CEC903E-CB5A-48C7-985D-3D3B039FE8F3}" dt="2019-06-21T14:21:31.646" v="460" actId="1076"/>
          <ac:spMkLst>
            <pc:docMk/>
            <pc:sldMk cId="2467128672" sldId="256"/>
            <ac:spMk id="96" creationId="{5FE84DCA-1401-47C8-A1E4-A019C47459FB}"/>
          </ac:spMkLst>
        </pc:spChg>
        <pc:spChg chg="add mod">
          <ac:chgData name="Jiawei ZHOU" userId="d1fdfef0-5285-4f42-9f3b-ad2788bb3412" providerId="ADAL" clId="{8CEC903E-CB5A-48C7-985D-3D3B039FE8F3}" dt="2019-06-21T14:21:28.728" v="459" actId="1076"/>
          <ac:spMkLst>
            <pc:docMk/>
            <pc:sldMk cId="2467128672" sldId="256"/>
            <ac:spMk id="97" creationId="{15BC49C7-1E90-48D7-9D2F-A0CC84444156}"/>
          </ac:spMkLst>
        </pc:spChg>
        <pc:spChg chg="add">
          <ac:chgData name="Jiawei ZHOU" userId="d1fdfef0-5285-4f42-9f3b-ad2788bb3412" providerId="ADAL" clId="{8CEC903E-CB5A-48C7-985D-3D3B039FE8F3}" dt="2019-06-21T14:23:38.307" v="468"/>
          <ac:spMkLst>
            <pc:docMk/>
            <pc:sldMk cId="2467128672" sldId="256"/>
            <ac:spMk id="99" creationId="{18BB6C7C-AD4D-45FC-BFFE-2C3A876FC056}"/>
          </ac:spMkLst>
        </pc:spChg>
        <pc:spChg chg="add mod">
          <ac:chgData name="Jiawei ZHOU" userId="d1fdfef0-5285-4f42-9f3b-ad2788bb3412" providerId="ADAL" clId="{8CEC903E-CB5A-48C7-985D-3D3B039FE8F3}" dt="2019-06-21T14:26:17.319" v="498" actId="1076"/>
          <ac:spMkLst>
            <pc:docMk/>
            <pc:sldMk cId="2467128672" sldId="256"/>
            <ac:spMk id="100" creationId="{F8591FDD-6A7B-48AC-BCC0-04F1651528A2}"/>
          </ac:spMkLst>
        </pc:spChg>
        <pc:spChg chg="add mod">
          <ac:chgData name="Jiawei ZHOU" userId="d1fdfef0-5285-4f42-9f3b-ad2788bb3412" providerId="ADAL" clId="{8CEC903E-CB5A-48C7-985D-3D3B039FE8F3}" dt="2019-06-21T14:44:28.120" v="612" actId="1076"/>
          <ac:spMkLst>
            <pc:docMk/>
            <pc:sldMk cId="2467128672" sldId="256"/>
            <ac:spMk id="111" creationId="{5602D308-CEDE-4A76-8743-9603DFEBCB10}"/>
          </ac:spMkLst>
        </pc:spChg>
        <pc:spChg chg="add mod">
          <ac:chgData name="Jiawei ZHOU" userId="d1fdfef0-5285-4f42-9f3b-ad2788bb3412" providerId="ADAL" clId="{8CEC903E-CB5A-48C7-985D-3D3B039FE8F3}" dt="2019-06-21T14:43:47.213" v="598" actId="20577"/>
          <ac:spMkLst>
            <pc:docMk/>
            <pc:sldMk cId="2467128672" sldId="256"/>
            <ac:spMk id="112" creationId="{7773AC8D-F63A-4EE4-A8CB-9617F9E564F7}"/>
          </ac:spMkLst>
        </pc:spChg>
        <pc:grpChg chg="add del mod">
          <ac:chgData name="Jiawei ZHOU" userId="d1fdfef0-5285-4f42-9f3b-ad2788bb3412" providerId="ADAL" clId="{8CEC903E-CB5A-48C7-985D-3D3B039FE8F3}" dt="2019-06-21T11:51:39.811" v="178" actId="478"/>
          <ac:grpSpMkLst>
            <pc:docMk/>
            <pc:sldMk cId="2467128672" sldId="256"/>
            <ac:grpSpMk id="6" creationId="{F858D111-96E4-4398-8ADE-C75FED681F79}"/>
          </ac:grpSpMkLst>
        </pc:grpChg>
        <pc:grpChg chg="add mod">
          <ac:chgData name="Jiawei ZHOU" userId="d1fdfef0-5285-4f42-9f3b-ad2788bb3412" providerId="ADAL" clId="{8CEC903E-CB5A-48C7-985D-3D3B039FE8F3}" dt="2019-06-21T12:31:22.344" v="350" actId="1076"/>
          <ac:grpSpMkLst>
            <pc:docMk/>
            <pc:sldMk cId="2467128672" sldId="256"/>
            <ac:grpSpMk id="10" creationId="{8850B3B2-29A6-487C-BF78-39B4A1B528BC}"/>
          </ac:grpSpMkLst>
        </pc:grpChg>
        <pc:grpChg chg="add del mod">
          <ac:chgData name="Jiawei ZHOU" userId="d1fdfef0-5285-4f42-9f3b-ad2788bb3412" providerId="ADAL" clId="{8CEC903E-CB5A-48C7-985D-3D3B039FE8F3}" dt="2019-06-21T11:52:11.435" v="186" actId="478"/>
          <ac:grpSpMkLst>
            <pc:docMk/>
            <pc:sldMk cId="2467128672" sldId="256"/>
            <ac:grpSpMk id="14" creationId="{1653C54F-08EE-4B26-B756-88E3468C6B4F}"/>
          </ac:grpSpMkLst>
        </pc:grpChg>
        <pc:grpChg chg="add mod">
          <ac:chgData name="Jiawei ZHOU" userId="d1fdfef0-5285-4f42-9f3b-ad2788bb3412" providerId="ADAL" clId="{8CEC903E-CB5A-48C7-985D-3D3B039FE8F3}" dt="2019-06-21T14:34:29.876" v="532" actId="1076"/>
          <ac:grpSpMkLst>
            <pc:docMk/>
            <pc:sldMk cId="2467128672" sldId="256"/>
            <ac:grpSpMk id="17" creationId="{63F866EE-29A7-4DD0-9DFB-74A31E6C9CDD}"/>
          </ac:grpSpMkLst>
        </pc:grpChg>
        <pc:grpChg chg="add mod">
          <ac:chgData name="Jiawei ZHOU" userId="d1fdfef0-5285-4f42-9f3b-ad2788bb3412" providerId="ADAL" clId="{8CEC903E-CB5A-48C7-985D-3D3B039FE8F3}" dt="2019-06-21T12:31:22.344" v="350" actId="1076"/>
          <ac:grpSpMkLst>
            <pc:docMk/>
            <pc:sldMk cId="2467128672" sldId="256"/>
            <ac:grpSpMk id="20" creationId="{C5D747EA-85A2-4F88-AE67-770019D0DEFA}"/>
          </ac:grpSpMkLst>
        </pc:grpChg>
        <pc:grpChg chg="add del mod">
          <ac:chgData name="Jiawei ZHOU" userId="d1fdfef0-5285-4f42-9f3b-ad2788bb3412" providerId="ADAL" clId="{8CEC903E-CB5A-48C7-985D-3D3B039FE8F3}" dt="2019-06-21T11:51:34.009" v="177" actId="478"/>
          <ac:grpSpMkLst>
            <pc:docMk/>
            <pc:sldMk cId="2467128672" sldId="256"/>
            <ac:grpSpMk id="25" creationId="{7C12A637-5EC1-4F81-9F68-7792432D7B86}"/>
          </ac:grpSpMkLst>
        </pc:grpChg>
        <pc:grpChg chg="add del mod">
          <ac:chgData name="Jiawei ZHOU" userId="d1fdfef0-5285-4f42-9f3b-ad2788bb3412" providerId="ADAL" clId="{8CEC903E-CB5A-48C7-985D-3D3B039FE8F3}" dt="2019-06-21T11:52:04.886" v="184" actId="478"/>
          <ac:grpSpMkLst>
            <pc:docMk/>
            <pc:sldMk cId="2467128672" sldId="256"/>
            <ac:grpSpMk id="29" creationId="{94FD28C6-5914-4A19-8928-D0F52D8EC2A4}"/>
          </ac:grpSpMkLst>
        </pc:grpChg>
        <pc:grpChg chg="add del mod">
          <ac:chgData name="Jiawei ZHOU" userId="d1fdfef0-5285-4f42-9f3b-ad2788bb3412" providerId="ADAL" clId="{8CEC903E-CB5A-48C7-985D-3D3B039FE8F3}" dt="2019-06-21T11:47:55.217" v="171" actId="478"/>
          <ac:grpSpMkLst>
            <pc:docMk/>
            <pc:sldMk cId="2467128672" sldId="256"/>
            <ac:grpSpMk id="33" creationId="{E5857BED-761D-465A-9108-06F44ED66ADB}"/>
          </ac:grpSpMkLst>
        </pc:grpChg>
        <pc:grpChg chg="add del mod">
          <ac:chgData name="Jiawei ZHOU" userId="d1fdfef0-5285-4f42-9f3b-ad2788bb3412" providerId="ADAL" clId="{8CEC903E-CB5A-48C7-985D-3D3B039FE8F3}" dt="2019-06-21T11:47:20.011" v="143" actId="478"/>
          <ac:grpSpMkLst>
            <pc:docMk/>
            <pc:sldMk cId="2467128672" sldId="256"/>
            <ac:grpSpMk id="37" creationId="{821C8BF9-0F1F-431A-B947-844B4F071009}"/>
          </ac:grpSpMkLst>
        </pc:grpChg>
        <pc:grpChg chg="add del mod">
          <ac:chgData name="Jiawei ZHOU" userId="d1fdfef0-5285-4f42-9f3b-ad2788bb3412" providerId="ADAL" clId="{8CEC903E-CB5A-48C7-985D-3D3B039FE8F3}" dt="2019-06-21T11:47:22.250" v="144" actId="478"/>
          <ac:grpSpMkLst>
            <pc:docMk/>
            <pc:sldMk cId="2467128672" sldId="256"/>
            <ac:grpSpMk id="41" creationId="{238BD464-5815-45B8-A8DA-2D6B62C8BB0B}"/>
          </ac:grpSpMkLst>
        </pc:grpChg>
        <pc:grpChg chg="add del mod">
          <ac:chgData name="Jiawei ZHOU" userId="d1fdfef0-5285-4f42-9f3b-ad2788bb3412" providerId="ADAL" clId="{8CEC903E-CB5A-48C7-985D-3D3B039FE8F3}" dt="2019-06-21T11:51:39.811" v="178" actId="478"/>
          <ac:grpSpMkLst>
            <pc:docMk/>
            <pc:sldMk cId="2467128672" sldId="256"/>
            <ac:grpSpMk id="45" creationId="{BE8FC5D2-88E6-43FB-8D6D-57638EDAB8D7}"/>
          </ac:grpSpMkLst>
        </pc:grpChg>
        <pc:grpChg chg="add mod">
          <ac:chgData name="Jiawei ZHOU" userId="d1fdfef0-5285-4f42-9f3b-ad2788bb3412" providerId="ADAL" clId="{8CEC903E-CB5A-48C7-985D-3D3B039FE8F3}" dt="2019-06-21T12:31:22.344" v="350" actId="1076"/>
          <ac:grpSpMkLst>
            <pc:docMk/>
            <pc:sldMk cId="2467128672" sldId="256"/>
            <ac:grpSpMk id="49" creationId="{DE2C14BA-F11E-4BAD-A2E8-C03CA5049D0E}"/>
          </ac:grpSpMkLst>
        </pc:grpChg>
        <pc:grpChg chg="add mod">
          <ac:chgData name="Jiawei ZHOU" userId="d1fdfef0-5285-4f42-9f3b-ad2788bb3412" providerId="ADAL" clId="{8CEC903E-CB5A-48C7-985D-3D3B039FE8F3}" dt="2019-06-21T12:31:22.344" v="350" actId="1076"/>
          <ac:grpSpMkLst>
            <pc:docMk/>
            <pc:sldMk cId="2467128672" sldId="256"/>
            <ac:grpSpMk id="53" creationId="{9C71A49D-54FE-4F79-9FD8-E457BA98D0ED}"/>
          </ac:grpSpMkLst>
        </pc:grpChg>
        <pc:grpChg chg="add del mod">
          <ac:chgData name="Jiawei ZHOU" userId="d1fdfef0-5285-4f42-9f3b-ad2788bb3412" providerId="ADAL" clId="{8CEC903E-CB5A-48C7-985D-3D3B039FE8F3}" dt="2019-06-21T11:52:11.435" v="186" actId="478"/>
          <ac:grpSpMkLst>
            <pc:docMk/>
            <pc:sldMk cId="2467128672" sldId="256"/>
            <ac:grpSpMk id="57" creationId="{1813B9F2-0EA4-416C-8C0C-917936081B85}"/>
          </ac:grpSpMkLst>
        </pc:grpChg>
        <pc:grpChg chg="add mod">
          <ac:chgData name="Jiawei ZHOU" userId="d1fdfef0-5285-4f42-9f3b-ad2788bb3412" providerId="ADAL" clId="{8CEC903E-CB5A-48C7-985D-3D3B039FE8F3}" dt="2019-06-21T14:34:50.179" v="535" actId="1076"/>
          <ac:grpSpMkLst>
            <pc:docMk/>
            <pc:sldMk cId="2467128672" sldId="256"/>
            <ac:grpSpMk id="61" creationId="{5C8D4AE7-D922-4A4A-B038-0151279DE169}"/>
          </ac:grpSpMkLst>
        </pc:grpChg>
        <pc:graphicFrameChg chg="add mod modGraphic">
          <ac:chgData name="Jiawei ZHOU" userId="d1fdfef0-5285-4f42-9f3b-ad2788bb3412" providerId="ADAL" clId="{8CEC903E-CB5A-48C7-985D-3D3B039FE8F3}" dt="2019-06-21T14:26:20.958" v="499" actId="1076"/>
          <ac:graphicFrameMkLst>
            <pc:docMk/>
            <pc:sldMk cId="2467128672" sldId="256"/>
            <ac:graphicFrameMk id="98" creationId="{012F0613-3111-4F23-8DAD-1060C539FF65}"/>
          </ac:graphicFrameMkLst>
        </pc:graphicFrameChg>
        <pc:cxnChg chg="add del mod">
          <ac:chgData name="Jiawei ZHOU" userId="d1fdfef0-5285-4f42-9f3b-ad2788bb3412" providerId="ADAL" clId="{8CEC903E-CB5A-48C7-985D-3D3B039FE8F3}" dt="2019-06-21T11:53:28.435" v="200" actId="478"/>
          <ac:cxnSpMkLst>
            <pc:docMk/>
            <pc:sldMk cId="2467128672" sldId="256"/>
            <ac:cxnSpMk id="4" creationId="{560D9D47-2AC9-4301-B1AB-9CF06FDF6ECE}"/>
          </ac:cxnSpMkLst>
        </pc:cxnChg>
        <pc:cxnChg chg="add del mod">
          <ac:chgData name="Jiawei ZHOU" userId="d1fdfef0-5285-4f42-9f3b-ad2788bb3412" providerId="ADAL" clId="{8CEC903E-CB5A-48C7-985D-3D3B039FE8F3}" dt="2019-06-21T11:51:45.843" v="180" actId="478"/>
          <ac:cxnSpMkLst>
            <pc:docMk/>
            <pc:sldMk cId="2467128672" sldId="256"/>
            <ac:cxnSpMk id="5" creationId="{4E5BBCC4-8848-4394-811E-2319E0219A36}"/>
          </ac:cxnSpMkLst>
        </pc:cxnChg>
        <pc:cxnChg chg="add del mod">
          <ac:chgData name="Jiawei ZHOU" userId="d1fdfef0-5285-4f42-9f3b-ad2788bb3412" providerId="ADAL" clId="{8CEC903E-CB5A-48C7-985D-3D3B039FE8F3}" dt="2019-06-21T14:34:41.451" v="534" actId="1036"/>
          <ac:cxnSpMkLst>
            <pc:docMk/>
            <pc:sldMk cId="2467128672" sldId="256"/>
            <ac:cxnSpMk id="9" creationId="{26BA2DD4-C18D-4629-B65A-4D1074F405CB}"/>
          </ac:cxnSpMkLst>
        </pc:cxnChg>
        <pc:cxnChg chg="add del mod">
          <ac:chgData name="Jiawei ZHOU" userId="d1fdfef0-5285-4f42-9f3b-ad2788bb3412" providerId="ADAL" clId="{8CEC903E-CB5A-48C7-985D-3D3B039FE8F3}" dt="2019-06-21T11:52:17.295" v="188" actId="478"/>
          <ac:cxnSpMkLst>
            <pc:docMk/>
            <pc:sldMk cId="2467128672" sldId="256"/>
            <ac:cxnSpMk id="13" creationId="{9F640954-8F71-4A37-8903-C9C67238568C}"/>
          </ac:cxnSpMkLst>
        </pc:cxnChg>
        <pc:cxnChg chg="add mod">
          <ac:chgData name="Jiawei ZHOU" userId="d1fdfef0-5285-4f42-9f3b-ad2788bb3412" providerId="ADAL" clId="{8CEC903E-CB5A-48C7-985D-3D3B039FE8F3}" dt="2019-06-21T14:34:23.032" v="531" actId="14100"/>
          <ac:cxnSpMkLst>
            <pc:docMk/>
            <pc:sldMk cId="2467128672" sldId="256"/>
            <ac:cxnSpMk id="73" creationId="{E38541A7-8D33-4584-A554-8B06E3DFA050}"/>
          </ac:cxnSpMkLst>
        </pc:cxnChg>
      </pc:sldChg>
      <pc:sldChg chg="addSp delSp modSp add mod setBg">
        <pc:chgData name="Jiawei ZHOU" userId="d1fdfef0-5285-4f42-9f3b-ad2788bb3412" providerId="ADAL" clId="{8CEC903E-CB5A-48C7-985D-3D3B039FE8F3}" dt="2019-06-21T14:52:20.579" v="629" actId="1076"/>
        <pc:sldMkLst>
          <pc:docMk/>
          <pc:sldMk cId="3841156182" sldId="257"/>
        </pc:sldMkLst>
        <pc:spChg chg="mod">
          <ac:chgData name="Jiawei ZHOU" userId="d1fdfef0-5285-4f42-9f3b-ad2788bb3412" providerId="ADAL" clId="{8CEC903E-CB5A-48C7-985D-3D3B039FE8F3}" dt="2019-06-21T14:52:16.415" v="628" actId="1076"/>
          <ac:spMkLst>
            <pc:docMk/>
            <pc:sldMk cId="3841156182" sldId="257"/>
            <ac:spMk id="2" creationId="{3623EAA7-FB8F-4393-BC3C-C1995D485E37}"/>
          </ac:spMkLst>
        </pc:spChg>
        <pc:spChg chg="mod">
          <ac:chgData name="Jiawei ZHOU" userId="d1fdfef0-5285-4f42-9f3b-ad2788bb3412" providerId="ADAL" clId="{8CEC903E-CB5A-48C7-985D-3D3B039FE8F3}" dt="2019-06-21T14:52:20.579" v="629" actId="1076"/>
          <ac:spMkLst>
            <pc:docMk/>
            <pc:sldMk cId="3841156182" sldId="257"/>
            <ac:spMk id="3" creationId="{BA35B582-5ABF-46A1-BDCC-5CBE980ACE9A}"/>
          </ac:spMkLst>
        </pc:spChg>
        <pc:spChg chg="add del">
          <ac:chgData name="Jiawei ZHOU" userId="d1fdfef0-5285-4f42-9f3b-ad2788bb3412" providerId="ADAL" clId="{8CEC903E-CB5A-48C7-985D-3D3B039FE8F3}" dt="2019-06-21T14:51:51.472" v="617" actId="26606"/>
          <ac:spMkLst>
            <pc:docMk/>
            <pc:sldMk cId="3841156182" sldId="257"/>
            <ac:spMk id="73" creationId="{569C1A01-6FB5-43CE-ADCC-936728ACAC0D}"/>
          </ac:spMkLst>
        </pc:spChg>
        <pc:spChg chg="add del">
          <ac:chgData name="Jiawei ZHOU" userId="d1fdfef0-5285-4f42-9f3b-ad2788bb3412" providerId="ADAL" clId="{8CEC903E-CB5A-48C7-985D-3D3B039FE8F3}" dt="2019-06-21T14:51:53.335" v="619" actId="26606"/>
          <ac:spMkLst>
            <pc:docMk/>
            <pc:sldMk cId="3841156182" sldId="257"/>
            <ac:spMk id="2054" creationId="{3CD9DF72-87A3-404E-A828-84CBF11A8303}"/>
          </ac:spMkLst>
        </pc:spChg>
        <pc:spChg chg="add">
          <ac:chgData name="Jiawei ZHOU" userId="d1fdfef0-5285-4f42-9f3b-ad2788bb3412" providerId="ADAL" clId="{8CEC903E-CB5A-48C7-985D-3D3B039FE8F3}" dt="2019-06-21T14:51:53.353" v="620" actId="26606"/>
          <ac:spMkLst>
            <pc:docMk/>
            <pc:sldMk cId="3841156182" sldId="257"/>
            <ac:spMk id="2058" creationId="{569C1A01-6FB5-43CE-ADCC-936728ACAC0D}"/>
          </ac:spMkLst>
        </pc:spChg>
        <pc:picChg chg="add mod ord">
          <ac:chgData name="Jiawei ZHOU" userId="d1fdfef0-5285-4f42-9f3b-ad2788bb3412" providerId="ADAL" clId="{8CEC903E-CB5A-48C7-985D-3D3B039FE8F3}" dt="2019-06-21T14:51:53.353" v="620" actId="26606"/>
          <ac:picMkLst>
            <pc:docMk/>
            <pc:sldMk cId="3841156182" sldId="257"/>
            <ac:picMk id="2050" creationId="{35C9B6A1-4655-478C-BAFE-AC2F554B9326}"/>
          </ac:picMkLst>
        </pc:picChg>
        <pc:picChg chg="add del">
          <ac:chgData name="Jiawei ZHOU" userId="d1fdfef0-5285-4f42-9f3b-ad2788bb3412" providerId="ADAL" clId="{8CEC903E-CB5A-48C7-985D-3D3B039FE8F3}" dt="2019-06-21T14:51:51.472" v="617" actId="26606"/>
          <ac:picMkLst>
            <pc:docMk/>
            <pc:sldMk cId="3841156182" sldId="257"/>
            <ac:picMk id="2052" creationId="{EE09A529-E47C-4634-BB98-0A9526C372B4}"/>
          </ac:picMkLst>
        </pc:picChg>
        <pc:picChg chg="add">
          <ac:chgData name="Jiawei ZHOU" userId="d1fdfef0-5285-4f42-9f3b-ad2788bb3412" providerId="ADAL" clId="{8CEC903E-CB5A-48C7-985D-3D3B039FE8F3}" dt="2019-06-21T14:51:53.353" v="620" actId="26606"/>
          <ac:picMkLst>
            <pc:docMk/>
            <pc:sldMk cId="3841156182" sldId="257"/>
            <ac:picMk id="2057" creationId="{EE09A529-E47C-4634-BB98-0A9526C372B4}"/>
          </ac:picMkLst>
        </pc:picChg>
        <pc:cxnChg chg="add del">
          <ac:chgData name="Jiawei ZHOU" userId="d1fdfef0-5285-4f42-9f3b-ad2788bb3412" providerId="ADAL" clId="{8CEC903E-CB5A-48C7-985D-3D3B039FE8F3}" dt="2019-06-21T14:51:45.732" v="615" actId="26606"/>
          <ac:cxnSpMkLst>
            <pc:docMk/>
            <pc:sldMk cId="3841156182" sldId="257"/>
            <ac:cxnSpMk id="71" creationId="{E4A809D5-3600-46D4-A466-67F2349A54FB}"/>
          </ac:cxnSpMkLst>
        </pc:cxnChg>
        <pc:cxnChg chg="add del">
          <ac:chgData name="Jiawei ZHOU" userId="d1fdfef0-5285-4f42-9f3b-ad2788bb3412" providerId="ADAL" clId="{8CEC903E-CB5A-48C7-985D-3D3B039FE8F3}" dt="2019-06-21T14:51:53.335" v="619" actId="26606"/>
          <ac:cxnSpMkLst>
            <pc:docMk/>
            <pc:sldMk cId="3841156182" sldId="257"/>
            <ac:cxnSpMk id="2055" creationId="{20E3A342-4D61-4E3F-AF90-1AB42AEB96CC}"/>
          </ac:cxnSpMkLst>
        </pc:cxnChg>
      </pc:sldChg>
      <pc:sldChg chg="addSp delSp modSp add mod setBg">
        <pc:chgData name="Jiawei ZHOU" userId="d1fdfef0-5285-4f42-9f3b-ad2788bb3412" providerId="ADAL" clId="{8CEC903E-CB5A-48C7-985D-3D3B039FE8F3}" dt="2019-06-22T08:37:54.222" v="1042" actId="20577"/>
        <pc:sldMkLst>
          <pc:docMk/>
          <pc:sldMk cId="2246226213" sldId="258"/>
        </pc:sldMkLst>
        <pc:spChg chg="mod">
          <ac:chgData name="Jiawei ZHOU" userId="d1fdfef0-5285-4f42-9f3b-ad2788bb3412" providerId="ADAL" clId="{8CEC903E-CB5A-48C7-985D-3D3B039FE8F3}" dt="2019-06-21T14:59:40.027" v="642" actId="113"/>
          <ac:spMkLst>
            <pc:docMk/>
            <pc:sldMk cId="2246226213" sldId="258"/>
            <ac:spMk id="2" creationId="{E6434F8A-4B3C-42D3-A549-EE806A7C3EDA}"/>
          </ac:spMkLst>
        </pc:spChg>
        <pc:spChg chg="del mod">
          <ac:chgData name="Jiawei ZHOU" userId="d1fdfef0-5285-4f42-9f3b-ad2788bb3412" providerId="ADAL" clId="{8CEC903E-CB5A-48C7-985D-3D3B039FE8F3}" dt="2019-06-21T15:40:17.900" v="643" actId="478"/>
          <ac:spMkLst>
            <pc:docMk/>
            <pc:sldMk cId="2246226213" sldId="258"/>
            <ac:spMk id="3" creationId="{175DD5F2-A257-4144-8FC6-7E8F5699CAC5}"/>
          </ac:spMkLst>
        </pc:spChg>
        <pc:spChg chg="add mod">
          <ac:chgData name="Jiawei ZHOU" userId="d1fdfef0-5285-4f42-9f3b-ad2788bb3412" providerId="ADAL" clId="{8CEC903E-CB5A-48C7-985D-3D3B039FE8F3}" dt="2019-06-22T08:37:54.222" v="1042" actId="20577"/>
          <ac:spMkLst>
            <pc:docMk/>
            <pc:sldMk cId="2246226213" sldId="258"/>
            <ac:spMk id="4" creationId="{0990841F-C5EF-4440-9E06-30C747F08546}"/>
          </ac:spMkLst>
        </pc:spChg>
        <pc:spChg chg="add">
          <ac:chgData name="Jiawei ZHOU" userId="d1fdfef0-5285-4f42-9f3b-ad2788bb3412" providerId="ADAL" clId="{8CEC903E-CB5A-48C7-985D-3D3B039FE8F3}" dt="2019-06-21T14:59:34.778" v="641" actId="26606"/>
          <ac:spMkLst>
            <pc:docMk/>
            <pc:sldMk cId="2246226213" sldId="258"/>
            <ac:spMk id="8" creationId="{3B854194-185D-494D-905C-7C7CB2E30F6E}"/>
          </ac:spMkLst>
        </pc:spChg>
        <pc:spChg chg="add">
          <ac:chgData name="Jiawei ZHOU" userId="d1fdfef0-5285-4f42-9f3b-ad2788bb3412" providerId="ADAL" clId="{8CEC903E-CB5A-48C7-985D-3D3B039FE8F3}" dt="2019-06-21T14:59:34.778" v="641" actId="26606"/>
          <ac:spMkLst>
            <pc:docMk/>
            <pc:sldMk cId="2246226213" sldId="258"/>
            <ac:spMk id="10" creationId="{B4F5FA0D-0104-4987-8241-EFF7C85B88DE}"/>
          </ac:spMkLst>
        </pc:spChg>
        <pc:picChg chg="add">
          <ac:chgData name="Jiawei ZHOU" userId="d1fdfef0-5285-4f42-9f3b-ad2788bb3412" providerId="ADAL" clId="{8CEC903E-CB5A-48C7-985D-3D3B039FE8F3}" dt="2019-06-21T14:59:34.778" v="641" actId="26606"/>
          <ac:picMkLst>
            <pc:docMk/>
            <pc:sldMk cId="2246226213" sldId="258"/>
            <ac:picMk id="12" creationId="{2897127E-6CEF-446C-BE87-93B7C46E49D1}"/>
          </ac:picMkLst>
        </pc:picChg>
        <pc:picChg chg="add del mod">
          <ac:chgData name="Jiawei ZHOU" userId="d1fdfef0-5285-4f42-9f3b-ad2788bb3412" providerId="ADAL" clId="{8CEC903E-CB5A-48C7-985D-3D3B039FE8F3}" dt="2019-06-21T15:40:28.423" v="646" actId="478"/>
          <ac:picMkLst>
            <pc:docMk/>
            <pc:sldMk cId="2246226213" sldId="258"/>
            <ac:picMk id="3074" creationId="{5EC1BC73-9304-484E-B9FF-9BD72280C7F8}"/>
          </ac:picMkLst>
        </pc:picChg>
      </pc:sldChg>
      <pc:sldChg chg="addSp delSp modSp add del">
        <pc:chgData name="Jiawei ZHOU" userId="d1fdfef0-5285-4f42-9f3b-ad2788bb3412" providerId="ADAL" clId="{8CEC903E-CB5A-48C7-985D-3D3B039FE8F3}" dt="2019-06-21T17:05:54.946" v="876" actId="2696"/>
        <pc:sldMkLst>
          <pc:docMk/>
          <pc:sldMk cId="3254951414" sldId="259"/>
        </pc:sldMkLst>
        <pc:spChg chg="del">
          <ac:chgData name="Jiawei ZHOU" userId="d1fdfef0-5285-4f42-9f3b-ad2788bb3412" providerId="ADAL" clId="{8CEC903E-CB5A-48C7-985D-3D3B039FE8F3}" dt="2019-06-21T16:31:04.207" v="731" actId="478"/>
          <ac:spMkLst>
            <pc:docMk/>
            <pc:sldMk cId="3254951414" sldId="259"/>
            <ac:spMk id="2" creationId="{2A02DD1C-C69C-44AA-900E-031EF98701D4}"/>
          </ac:spMkLst>
        </pc:spChg>
        <pc:spChg chg="del">
          <ac:chgData name="Jiawei ZHOU" userId="d1fdfef0-5285-4f42-9f3b-ad2788bb3412" providerId="ADAL" clId="{8CEC903E-CB5A-48C7-985D-3D3B039FE8F3}" dt="2019-06-21T16:31:05.985" v="732" actId="478"/>
          <ac:spMkLst>
            <pc:docMk/>
            <pc:sldMk cId="3254951414" sldId="259"/>
            <ac:spMk id="3" creationId="{A7260BB9-0B15-411A-82F6-BF840A12C7BF}"/>
          </ac:spMkLst>
        </pc:spChg>
        <pc:picChg chg="add mod">
          <ac:chgData name="Jiawei ZHOU" userId="d1fdfef0-5285-4f42-9f3b-ad2788bb3412" providerId="ADAL" clId="{8CEC903E-CB5A-48C7-985D-3D3B039FE8F3}" dt="2019-06-21T17:01:45.702" v="837" actId="27614"/>
          <ac:picMkLst>
            <pc:docMk/>
            <pc:sldMk cId="3254951414" sldId="259"/>
            <ac:picMk id="5" creationId="{1FBEF876-6E3F-4ACA-9F7C-E26667AFD607}"/>
          </ac:picMkLst>
        </pc:picChg>
      </pc:sldChg>
      <pc:sldChg chg="addSp delSp modSp add del setBg delDesignElem">
        <pc:chgData name="Jiawei ZHOU" userId="d1fdfef0-5285-4f42-9f3b-ad2788bb3412" providerId="ADAL" clId="{8CEC903E-CB5A-48C7-985D-3D3B039FE8F3}" dt="2019-06-21T16:05:31.843" v="675" actId="2696"/>
        <pc:sldMkLst>
          <pc:docMk/>
          <pc:sldMk cId="1788464749" sldId="260"/>
        </pc:sldMkLst>
        <pc:spChg chg="mod">
          <ac:chgData name="Jiawei ZHOU" userId="d1fdfef0-5285-4f42-9f3b-ad2788bb3412" providerId="ADAL" clId="{8CEC903E-CB5A-48C7-985D-3D3B039FE8F3}" dt="2019-06-21T16:05:01.192" v="672" actId="20577"/>
          <ac:spMkLst>
            <pc:docMk/>
            <pc:sldMk cId="1788464749" sldId="260"/>
            <ac:spMk id="4" creationId="{0990841F-C5EF-4440-9E06-30C747F08546}"/>
          </ac:spMkLst>
        </pc:spChg>
        <pc:spChg chg="add mod">
          <ac:chgData name="Jiawei ZHOU" userId="d1fdfef0-5285-4f42-9f3b-ad2788bb3412" providerId="ADAL" clId="{8CEC903E-CB5A-48C7-985D-3D3B039FE8F3}" dt="2019-06-21T16:04:27.315" v="668" actId="207"/>
          <ac:spMkLst>
            <pc:docMk/>
            <pc:sldMk cId="1788464749" sldId="260"/>
            <ac:spMk id="7" creationId="{36976100-4A52-416A-8ED0-47C54BD792F2}"/>
          </ac:spMkLst>
        </pc:spChg>
        <pc:spChg chg="del">
          <ac:chgData name="Jiawei ZHOU" userId="d1fdfef0-5285-4f42-9f3b-ad2788bb3412" providerId="ADAL" clId="{8CEC903E-CB5A-48C7-985D-3D3B039FE8F3}" dt="2019-06-21T16:04:13.872" v="666"/>
          <ac:spMkLst>
            <pc:docMk/>
            <pc:sldMk cId="1788464749" sldId="260"/>
            <ac:spMk id="8" creationId="{3B854194-185D-494D-905C-7C7CB2E30F6E}"/>
          </ac:spMkLst>
        </pc:spChg>
        <pc:spChg chg="del">
          <ac:chgData name="Jiawei ZHOU" userId="d1fdfef0-5285-4f42-9f3b-ad2788bb3412" providerId="ADAL" clId="{8CEC903E-CB5A-48C7-985D-3D3B039FE8F3}" dt="2019-06-21T16:04:13.872" v="666"/>
          <ac:spMkLst>
            <pc:docMk/>
            <pc:sldMk cId="1788464749" sldId="260"/>
            <ac:spMk id="10" creationId="{B4F5FA0D-0104-4987-8241-EFF7C85B88DE}"/>
          </ac:spMkLst>
        </pc:spChg>
        <pc:picChg chg="del">
          <ac:chgData name="Jiawei ZHOU" userId="d1fdfef0-5285-4f42-9f3b-ad2788bb3412" providerId="ADAL" clId="{8CEC903E-CB5A-48C7-985D-3D3B039FE8F3}" dt="2019-06-21T16:04:13.872" v="666"/>
          <ac:picMkLst>
            <pc:docMk/>
            <pc:sldMk cId="1788464749" sldId="260"/>
            <ac:picMk id="12" creationId="{2897127E-6CEF-446C-BE87-93B7C46E49D1}"/>
          </ac:picMkLst>
        </pc:picChg>
      </pc:sldChg>
      <pc:sldChg chg="delSp add del setBg delDesignElem">
        <pc:chgData name="Jiawei ZHOU" userId="d1fdfef0-5285-4f42-9f3b-ad2788bb3412" providerId="ADAL" clId="{8CEC903E-CB5A-48C7-985D-3D3B039FE8F3}" dt="2019-06-21T16:04:10.580" v="664" actId="2696"/>
        <pc:sldMkLst>
          <pc:docMk/>
          <pc:sldMk cId="2260502550" sldId="260"/>
        </pc:sldMkLst>
        <pc:spChg chg="del">
          <ac:chgData name="Jiawei ZHOU" userId="d1fdfef0-5285-4f42-9f3b-ad2788bb3412" providerId="ADAL" clId="{8CEC903E-CB5A-48C7-985D-3D3B039FE8F3}" dt="2019-06-21T16:04:04.925" v="663"/>
          <ac:spMkLst>
            <pc:docMk/>
            <pc:sldMk cId="2260502550" sldId="260"/>
            <ac:spMk id="8" creationId="{3B854194-185D-494D-905C-7C7CB2E30F6E}"/>
          </ac:spMkLst>
        </pc:spChg>
        <pc:spChg chg="del">
          <ac:chgData name="Jiawei ZHOU" userId="d1fdfef0-5285-4f42-9f3b-ad2788bb3412" providerId="ADAL" clId="{8CEC903E-CB5A-48C7-985D-3D3B039FE8F3}" dt="2019-06-21T16:04:04.925" v="663"/>
          <ac:spMkLst>
            <pc:docMk/>
            <pc:sldMk cId="2260502550" sldId="260"/>
            <ac:spMk id="10" creationId="{B4F5FA0D-0104-4987-8241-EFF7C85B88DE}"/>
          </ac:spMkLst>
        </pc:spChg>
        <pc:picChg chg="del">
          <ac:chgData name="Jiawei ZHOU" userId="d1fdfef0-5285-4f42-9f3b-ad2788bb3412" providerId="ADAL" clId="{8CEC903E-CB5A-48C7-985D-3D3B039FE8F3}" dt="2019-06-21T16:04:04.925" v="663"/>
          <ac:picMkLst>
            <pc:docMk/>
            <pc:sldMk cId="2260502550" sldId="260"/>
            <ac:picMk id="12" creationId="{2897127E-6CEF-446C-BE87-93B7C46E49D1}"/>
          </ac:picMkLst>
        </pc:picChg>
      </pc:sldChg>
      <pc:sldChg chg="addSp delSp modSp add setBg delDesignElem">
        <pc:chgData name="Jiawei ZHOU" userId="d1fdfef0-5285-4f42-9f3b-ad2788bb3412" providerId="ADAL" clId="{8CEC903E-CB5A-48C7-985D-3D3B039FE8F3}" dt="2019-06-21T17:03:42.940" v="857" actId="478"/>
        <pc:sldMkLst>
          <pc:docMk/>
          <pc:sldMk cId="3561766173" sldId="261"/>
        </pc:sldMkLst>
        <pc:spChg chg="mod">
          <ac:chgData name="Jiawei ZHOU" userId="d1fdfef0-5285-4f42-9f3b-ad2788bb3412" providerId="ADAL" clId="{8CEC903E-CB5A-48C7-985D-3D3B039FE8F3}" dt="2019-06-21T16:52:36.985" v="740" actId="14100"/>
          <ac:spMkLst>
            <pc:docMk/>
            <pc:sldMk cId="3561766173" sldId="261"/>
            <ac:spMk id="2" creationId="{E6434F8A-4B3C-42D3-A549-EE806A7C3EDA}"/>
          </ac:spMkLst>
        </pc:spChg>
        <pc:spChg chg="add del">
          <ac:chgData name="Jiawei ZHOU" userId="d1fdfef0-5285-4f42-9f3b-ad2788bb3412" providerId="ADAL" clId="{8CEC903E-CB5A-48C7-985D-3D3B039FE8F3}" dt="2019-06-21T16:37:17.166" v="734"/>
          <ac:spMkLst>
            <pc:docMk/>
            <pc:sldMk cId="3561766173" sldId="261"/>
            <ac:spMk id="3" creationId="{D88406D1-E1BE-4603-9CED-5A83CC076ED7}"/>
          </ac:spMkLst>
        </pc:spChg>
        <pc:spChg chg="mod">
          <ac:chgData name="Jiawei ZHOU" userId="d1fdfef0-5285-4f42-9f3b-ad2788bb3412" providerId="ADAL" clId="{8CEC903E-CB5A-48C7-985D-3D3B039FE8F3}" dt="2019-06-21T16:07:12.815" v="682" actId="20577"/>
          <ac:spMkLst>
            <pc:docMk/>
            <pc:sldMk cId="3561766173" sldId="261"/>
            <ac:spMk id="4" creationId="{0990841F-C5EF-4440-9E06-30C747F08546}"/>
          </ac:spMkLst>
        </pc:spChg>
        <pc:spChg chg="del">
          <ac:chgData name="Jiawei ZHOU" userId="d1fdfef0-5285-4f42-9f3b-ad2788bb3412" providerId="ADAL" clId="{8CEC903E-CB5A-48C7-985D-3D3B039FE8F3}" dt="2019-06-21T16:05:26.746" v="674"/>
          <ac:spMkLst>
            <pc:docMk/>
            <pc:sldMk cId="3561766173" sldId="261"/>
            <ac:spMk id="8" creationId="{3B854194-185D-494D-905C-7C7CB2E30F6E}"/>
          </ac:spMkLst>
        </pc:spChg>
        <pc:spChg chg="del">
          <ac:chgData name="Jiawei ZHOU" userId="d1fdfef0-5285-4f42-9f3b-ad2788bb3412" providerId="ADAL" clId="{8CEC903E-CB5A-48C7-985D-3D3B039FE8F3}" dt="2019-06-21T16:05:26.746" v="674"/>
          <ac:spMkLst>
            <pc:docMk/>
            <pc:sldMk cId="3561766173" sldId="261"/>
            <ac:spMk id="10" creationId="{B4F5FA0D-0104-4987-8241-EFF7C85B88DE}"/>
          </ac:spMkLst>
        </pc:spChg>
        <pc:spChg chg="add mod">
          <ac:chgData name="Jiawei ZHOU" userId="d1fdfef0-5285-4f42-9f3b-ad2788bb3412" providerId="ADAL" clId="{8CEC903E-CB5A-48C7-985D-3D3B039FE8F3}" dt="2019-06-21T16:58:37.118" v="822" actId="403"/>
          <ac:spMkLst>
            <pc:docMk/>
            <pc:sldMk cId="3561766173" sldId="261"/>
            <ac:spMk id="11" creationId="{3BF291CF-EE1D-4794-8DF8-9F3675432D3E}"/>
          </ac:spMkLst>
        </pc:spChg>
        <pc:spChg chg="add mod">
          <ac:chgData name="Jiawei ZHOU" userId="d1fdfef0-5285-4f42-9f3b-ad2788bb3412" providerId="ADAL" clId="{8CEC903E-CB5A-48C7-985D-3D3B039FE8F3}" dt="2019-06-21T17:03:41.362" v="856" actId="207"/>
          <ac:spMkLst>
            <pc:docMk/>
            <pc:sldMk cId="3561766173" sldId="261"/>
            <ac:spMk id="13" creationId="{D8374657-2074-44FD-AEEE-E99D71C9E397}"/>
          </ac:spMkLst>
        </pc:spChg>
        <pc:picChg chg="add mod">
          <ac:chgData name="Jiawei ZHOU" userId="d1fdfef0-5285-4f42-9f3b-ad2788bb3412" providerId="ADAL" clId="{8CEC903E-CB5A-48C7-985D-3D3B039FE8F3}" dt="2019-06-21T16:56:43.721" v="798" actId="1076"/>
          <ac:picMkLst>
            <pc:docMk/>
            <pc:sldMk cId="3561766173" sldId="261"/>
            <ac:picMk id="6" creationId="{1A645FAE-203F-4D9E-8F96-917594239D06}"/>
          </ac:picMkLst>
        </pc:picChg>
        <pc:picChg chg="add del mod">
          <ac:chgData name="Jiawei ZHOU" userId="d1fdfef0-5285-4f42-9f3b-ad2788bb3412" providerId="ADAL" clId="{8CEC903E-CB5A-48C7-985D-3D3B039FE8F3}" dt="2019-06-21T16:54:54.240" v="786" actId="478"/>
          <ac:picMkLst>
            <pc:docMk/>
            <pc:sldMk cId="3561766173" sldId="261"/>
            <ac:picMk id="9" creationId="{78208791-6CF5-40B9-A3F0-414F41AAD52E}"/>
          </ac:picMkLst>
        </pc:picChg>
        <pc:picChg chg="del">
          <ac:chgData name="Jiawei ZHOU" userId="d1fdfef0-5285-4f42-9f3b-ad2788bb3412" providerId="ADAL" clId="{8CEC903E-CB5A-48C7-985D-3D3B039FE8F3}" dt="2019-06-21T16:05:26.746" v="674"/>
          <ac:picMkLst>
            <pc:docMk/>
            <pc:sldMk cId="3561766173" sldId="261"/>
            <ac:picMk id="12" creationId="{2897127E-6CEF-446C-BE87-93B7C46E49D1}"/>
          </ac:picMkLst>
        </pc:picChg>
        <pc:picChg chg="add del mod">
          <ac:chgData name="Jiawei ZHOU" userId="d1fdfef0-5285-4f42-9f3b-ad2788bb3412" providerId="ADAL" clId="{8CEC903E-CB5A-48C7-985D-3D3B039FE8F3}" dt="2019-06-21T17:03:42.940" v="857" actId="478"/>
          <ac:picMkLst>
            <pc:docMk/>
            <pc:sldMk cId="3561766173" sldId="261"/>
            <ac:picMk id="4100" creationId="{6A698EE3-1244-4E42-9C00-12E33BDD6578}"/>
          </ac:picMkLst>
        </pc:picChg>
      </pc:sldChg>
      <pc:sldChg chg="addSp delSp add del setBg delDesignElem">
        <pc:chgData name="Jiawei ZHOU" userId="d1fdfef0-5285-4f42-9f3b-ad2788bb3412" providerId="ADAL" clId="{8CEC903E-CB5A-48C7-985D-3D3B039FE8F3}" dt="2019-06-21T16:06:45.902" v="679"/>
        <pc:sldMkLst>
          <pc:docMk/>
          <pc:sldMk cId="2696396057" sldId="262"/>
        </pc:sldMkLst>
        <pc:spChg chg="add del">
          <ac:chgData name="Jiawei ZHOU" userId="d1fdfef0-5285-4f42-9f3b-ad2788bb3412" providerId="ADAL" clId="{8CEC903E-CB5A-48C7-985D-3D3B039FE8F3}" dt="2019-06-21T16:06:45.902" v="679"/>
          <ac:spMkLst>
            <pc:docMk/>
            <pc:sldMk cId="2696396057" sldId="262"/>
            <ac:spMk id="8" creationId="{3B854194-185D-494D-905C-7C7CB2E30F6E}"/>
          </ac:spMkLst>
        </pc:spChg>
        <pc:spChg chg="add del">
          <ac:chgData name="Jiawei ZHOU" userId="d1fdfef0-5285-4f42-9f3b-ad2788bb3412" providerId="ADAL" clId="{8CEC903E-CB5A-48C7-985D-3D3B039FE8F3}" dt="2019-06-21T16:06:45.902" v="679"/>
          <ac:spMkLst>
            <pc:docMk/>
            <pc:sldMk cId="2696396057" sldId="262"/>
            <ac:spMk id="10" creationId="{B4F5FA0D-0104-4987-8241-EFF7C85B88DE}"/>
          </ac:spMkLst>
        </pc:spChg>
        <pc:picChg chg="add del">
          <ac:chgData name="Jiawei ZHOU" userId="d1fdfef0-5285-4f42-9f3b-ad2788bb3412" providerId="ADAL" clId="{8CEC903E-CB5A-48C7-985D-3D3B039FE8F3}" dt="2019-06-21T16:06:45.902" v="679"/>
          <ac:picMkLst>
            <pc:docMk/>
            <pc:sldMk cId="2696396057" sldId="262"/>
            <ac:picMk id="12" creationId="{2897127E-6CEF-446C-BE87-93B7C46E49D1}"/>
          </ac:picMkLst>
        </pc:picChg>
      </pc:sldChg>
      <pc:sldChg chg="delSp modSp add del">
        <pc:chgData name="Jiawei ZHOU" userId="d1fdfef0-5285-4f42-9f3b-ad2788bb3412" providerId="ADAL" clId="{8CEC903E-CB5A-48C7-985D-3D3B039FE8F3}" dt="2019-06-21T17:05:54.059" v="875" actId="2696"/>
        <pc:sldMkLst>
          <pc:docMk/>
          <pc:sldMk cId="3515731477" sldId="262"/>
        </pc:sldMkLst>
        <pc:picChg chg="del">
          <ac:chgData name="Jiawei ZHOU" userId="d1fdfef0-5285-4f42-9f3b-ad2788bb3412" providerId="ADAL" clId="{8CEC903E-CB5A-48C7-985D-3D3B039FE8F3}" dt="2019-06-21T16:54:41.530" v="782" actId="478"/>
          <ac:picMkLst>
            <pc:docMk/>
            <pc:sldMk cId="3515731477" sldId="262"/>
            <ac:picMk id="6" creationId="{1A645FAE-203F-4D9E-8F96-917594239D06}"/>
          </ac:picMkLst>
        </pc:picChg>
        <pc:picChg chg="mod">
          <ac:chgData name="Jiawei ZHOU" userId="d1fdfef0-5285-4f42-9f3b-ad2788bb3412" providerId="ADAL" clId="{8CEC903E-CB5A-48C7-985D-3D3B039FE8F3}" dt="2019-06-21T17:04:59.579" v="867" actId="1076"/>
          <ac:picMkLst>
            <pc:docMk/>
            <pc:sldMk cId="3515731477" sldId="262"/>
            <ac:picMk id="9" creationId="{78208791-6CF5-40B9-A3F0-414F41AAD52E}"/>
          </ac:picMkLst>
        </pc:picChg>
      </pc:sldChg>
      <pc:sldChg chg="addSp delSp modSp add">
        <pc:chgData name="Jiawei ZHOU" userId="d1fdfef0-5285-4f42-9f3b-ad2788bb3412" providerId="ADAL" clId="{8CEC903E-CB5A-48C7-985D-3D3B039FE8F3}" dt="2019-06-21T17:04:20.088" v="862" actId="478"/>
        <pc:sldMkLst>
          <pc:docMk/>
          <pc:sldMk cId="501345470" sldId="263"/>
        </pc:sldMkLst>
        <pc:spChg chg="mod">
          <ac:chgData name="Jiawei ZHOU" userId="d1fdfef0-5285-4f42-9f3b-ad2788bb3412" providerId="ADAL" clId="{8CEC903E-CB5A-48C7-985D-3D3B039FE8F3}" dt="2019-06-21T17:03:49.259" v="858" actId="207"/>
          <ac:spMkLst>
            <pc:docMk/>
            <pc:sldMk cId="501345470" sldId="263"/>
            <ac:spMk id="13" creationId="{D8374657-2074-44FD-AEEE-E99D71C9E397}"/>
          </ac:spMkLst>
        </pc:spChg>
        <pc:picChg chg="add mod">
          <ac:chgData name="Jiawei ZHOU" userId="d1fdfef0-5285-4f42-9f3b-ad2788bb3412" providerId="ADAL" clId="{8CEC903E-CB5A-48C7-985D-3D3B039FE8F3}" dt="2019-06-21T17:04:18.304" v="861" actId="1076"/>
          <ac:picMkLst>
            <pc:docMk/>
            <pc:sldMk cId="501345470" sldId="263"/>
            <ac:picMk id="5" creationId="{51EDF027-4EAA-490B-80CC-A997D8A758F9}"/>
          </ac:picMkLst>
        </pc:picChg>
        <pc:picChg chg="del">
          <ac:chgData name="Jiawei ZHOU" userId="d1fdfef0-5285-4f42-9f3b-ad2788bb3412" providerId="ADAL" clId="{8CEC903E-CB5A-48C7-985D-3D3B039FE8F3}" dt="2019-06-21T17:03:50.908" v="859" actId="478"/>
          <ac:picMkLst>
            <pc:docMk/>
            <pc:sldMk cId="501345470" sldId="263"/>
            <ac:picMk id="6" creationId="{1A645FAE-203F-4D9E-8F96-917594239D06}"/>
          </ac:picMkLst>
        </pc:picChg>
        <pc:picChg chg="del">
          <ac:chgData name="Jiawei ZHOU" userId="d1fdfef0-5285-4f42-9f3b-ad2788bb3412" providerId="ADAL" clId="{8CEC903E-CB5A-48C7-985D-3D3B039FE8F3}" dt="2019-06-21T17:04:20.088" v="862" actId="478"/>
          <ac:picMkLst>
            <pc:docMk/>
            <pc:sldMk cId="501345470" sldId="263"/>
            <ac:picMk id="4100" creationId="{6A698EE3-1244-4E42-9C00-12E33BDD6578}"/>
          </ac:picMkLst>
        </pc:picChg>
      </pc:sldChg>
      <pc:sldChg chg="addSp delSp modSp add">
        <pc:chgData name="Jiawei ZHOU" userId="d1fdfef0-5285-4f42-9f3b-ad2788bb3412" providerId="ADAL" clId="{8CEC903E-CB5A-48C7-985D-3D3B039FE8F3}" dt="2019-06-21T17:05:25.379" v="873" actId="1076"/>
        <pc:sldMkLst>
          <pc:docMk/>
          <pc:sldMk cId="669276804" sldId="264"/>
        </pc:sldMkLst>
        <pc:spChg chg="mod">
          <ac:chgData name="Jiawei ZHOU" userId="d1fdfef0-5285-4f42-9f3b-ad2788bb3412" providerId="ADAL" clId="{8CEC903E-CB5A-48C7-985D-3D3B039FE8F3}" dt="2019-06-21T17:05:13.768" v="869" actId="207"/>
          <ac:spMkLst>
            <pc:docMk/>
            <pc:sldMk cId="669276804" sldId="264"/>
            <ac:spMk id="13" creationId="{D8374657-2074-44FD-AEEE-E99D71C9E397}"/>
          </ac:spMkLst>
        </pc:spChg>
        <pc:picChg chg="del">
          <ac:chgData name="Jiawei ZHOU" userId="d1fdfef0-5285-4f42-9f3b-ad2788bb3412" providerId="ADAL" clId="{8CEC903E-CB5A-48C7-985D-3D3B039FE8F3}" dt="2019-06-21T17:05:19.737" v="870" actId="478"/>
          <ac:picMkLst>
            <pc:docMk/>
            <pc:sldMk cId="669276804" sldId="264"/>
            <ac:picMk id="6" creationId="{1A645FAE-203F-4D9E-8F96-917594239D06}"/>
          </ac:picMkLst>
        </pc:picChg>
        <pc:picChg chg="add mod">
          <ac:chgData name="Jiawei ZHOU" userId="d1fdfef0-5285-4f42-9f3b-ad2788bb3412" providerId="ADAL" clId="{8CEC903E-CB5A-48C7-985D-3D3B039FE8F3}" dt="2019-06-21T17:05:25.379" v="873" actId="1076"/>
          <ac:picMkLst>
            <pc:docMk/>
            <pc:sldMk cId="669276804" sldId="264"/>
            <ac:picMk id="8" creationId="{D2586F37-ACFD-4065-9887-F57D56F4C017}"/>
          </ac:picMkLst>
        </pc:picChg>
        <pc:picChg chg="del">
          <ac:chgData name="Jiawei ZHOU" userId="d1fdfef0-5285-4f42-9f3b-ad2788bb3412" providerId="ADAL" clId="{8CEC903E-CB5A-48C7-985D-3D3B039FE8F3}" dt="2019-06-21T17:05:20.779" v="871" actId="478"/>
          <ac:picMkLst>
            <pc:docMk/>
            <pc:sldMk cId="669276804" sldId="264"/>
            <ac:picMk id="4100" creationId="{6A698EE3-1244-4E42-9C00-12E33BDD6578}"/>
          </ac:picMkLst>
        </pc:picChg>
      </pc:sldChg>
      <pc:sldChg chg="delSp add">
        <pc:chgData name="Jiawei ZHOU" userId="d1fdfef0-5285-4f42-9f3b-ad2788bb3412" providerId="ADAL" clId="{8CEC903E-CB5A-48C7-985D-3D3B039FE8F3}" dt="2019-06-21T17:03:17.361" v="853" actId="478"/>
        <pc:sldMkLst>
          <pc:docMk/>
          <pc:sldMk cId="4112593263" sldId="265"/>
        </pc:sldMkLst>
        <pc:picChg chg="del">
          <ac:chgData name="Jiawei ZHOU" userId="d1fdfef0-5285-4f42-9f3b-ad2788bb3412" providerId="ADAL" clId="{8CEC903E-CB5A-48C7-985D-3D3B039FE8F3}" dt="2019-06-21T17:03:16.037" v="852" actId="478"/>
          <ac:picMkLst>
            <pc:docMk/>
            <pc:sldMk cId="4112593263" sldId="265"/>
            <ac:picMk id="6" creationId="{1A645FAE-203F-4D9E-8F96-917594239D06}"/>
          </ac:picMkLst>
        </pc:picChg>
        <pc:picChg chg="del">
          <ac:chgData name="Jiawei ZHOU" userId="d1fdfef0-5285-4f42-9f3b-ad2788bb3412" providerId="ADAL" clId="{8CEC903E-CB5A-48C7-985D-3D3B039FE8F3}" dt="2019-06-21T17:03:17.361" v="853" actId="478"/>
          <ac:picMkLst>
            <pc:docMk/>
            <pc:sldMk cId="4112593263" sldId="265"/>
            <ac:picMk id="4100" creationId="{6A698EE3-1244-4E42-9C00-12E33BDD6578}"/>
          </ac:picMkLst>
        </pc:picChg>
      </pc:sldChg>
      <pc:sldChg chg="delSp modSp add">
        <pc:chgData name="Jiawei ZHOU" userId="d1fdfef0-5285-4f42-9f3b-ad2788bb3412" providerId="ADAL" clId="{8CEC903E-CB5A-48C7-985D-3D3B039FE8F3}" dt="2019-06-22T09:47:12.341" v="1363" actId="20577"/>
        <pc:sldMkLst>
          <pc:docMk/>
          <pc:sldMk cId="1258191560" sldId="266"/>
        </pc:sldMkLst>
        <pc:spChg chg="mod">
          <ac:chgData name="Jiawei ZHOU" userId="d1fdfef0-5285-4f42-9f3b-ad2788bb3412" providerId="ADAL" clId="{8CEC903E-CB5A-48C7-985D-3D3B039FE8F3}" dt="2019-06-22T09:47:12.341" v="1363" actId="20577"/>
          <ac:spMkLst>
            <pc:docMk/>
            <pc:sldMk cId="1258191560" sldId="266"/>
            <ac:spMk id="11" creationId="{3BF291CF-EE1D-4794-8DF8-9F3675432D3E}"/>
          </ac:spMkLst>
        </pc:spChg>
        <pc:spChg chg="del">
          <ac:chgData name="Jiawei ZHOU" userId="d1fdfef0-5285-4f42-9f3b-ad2788bb3412" providerId="ADAL" clId="{8CEC903E-CB5A-48C7-985D-3D3B039FE8F3}" dt="2019-06-21T17:03:32.381" v="855" actId="478"/>
          <ac:spMkLst>
            <pc:docMk/>
            <pc:sldMk cId="1258191560" sldId="266"/>
            <ac:spMk id="13" creationId="{D8374657-2074-44FD-AEEE-E99D71C9E397}"/>
          </ac:spMkLst>
        </pc:spChg>
      </pc:sldChg>
      <pc:sldChg chg="addSp delSp modSp add">
        <pc:chgData name="Jiawei ZHOU" userId="d1fdfef0-5285-4f42-9f3b-ad2788bb3412" providerId="ADAL" clId="{8CEC903E-CB5A-48C7-985D-3D3B039FE8F3}" dt="2019-06-21T17:05:02.783" v="868"/>
        <pc:sldMkLst>
          <pc:docMk/>
          <pc:sldMk cId="580114868" sldId="267"/>
        </pc:sldMkLst>
        <pc:spChg chg="mod">
          <ac:chgData name="Jiawei ZHOU" userId="d1fdfef0-5285-4f42-9f3b-ad2788bb3412" providerId="ADAL" clId="{8CEC903E-CB5A-48C7-985D-3D3B039FE8F3}" dt="2019-06-21T17:04:56.456" v="866" actId="207"/>
          <ac:spMkLst>
            <pc:docMk/>
            <pc:sldMk cId="580114868" sldId="267"/>
            <ac:spMk id="13" creationId="{D8374657-2074-44FD-AEEE-E99D71C9E397}"/>
          </ac:spMkLst>
        </pc:spChg>
        <pc:picChg chg="del">
          <ac:chgData name="Jiawei ZHOU" userId="d1fdfef0-5285-4f42-9f3b-ad2788bb3412" providerId="ADAL" clId="{8CEC903E-CB5A-48C7-985D-3D3B039FE8F3}" dt="2019-06-21T17:04:26.888" v="864" actId="478"/>
          <ac:picMkLst>
            <pc:docMk/>
            <pc:sldMk cId="580114868" sldId="267"/>
            <ac:picMk id="5" creationId="{51EDF027-4EAA-490B-80CC-A997D8A758F9}"/>
          </ac:picMkLst>
        </pc:picChg>
        <pc:picChg chg="add">
          <ac:chgData name="Jiawei ZHOU" userId="d1fdfef0-5285-4f42-9f3b-ad2788bb3412" providerId="ADAL" clId="{8CEC903E-CB5A-48C7-985D-3D3B039FE8F3}" dt="2019-06-21T17:05:02.783" v="868"/>
          <ac:picMkLst>
            <pc:docMk/>
            <pc:sldMk cId="580114868" sldId="267"/>
            <ac:picMk id="7" creationId="{BBCD3A44-F047-4D5C-8740-74067881AB0C}"/>
          </ac:picMkLst>
        </pc:picChg>
      </pc:sldChg>
      <pc:sldChg chg="addSp delSp modSp add">
        <pc:chgData name="Jiawei ZHOU" userId="d1fdfef0-5285-4f42-9f3b-ad2788bb3412" providerId="ADAL" clId="{8CEC903E-CB5A-48C7-985D-3D3B039FE8F3}" dt="2019-06-21T17:06:26.478" v="882" actId="1076"/>
        <pc:sldMkLst>
          <pc:docMk/>
          <pc:sldMk cId="1757171270" sldId="268"/>
        </pc:sldMkLst>
        <pc:spChg chg="mod">
          <ac:chgData name="Jiawei ZHOU" userId="d1fdfef0-5285-4f42-9f3b-ad2788bb3412" providerId="ADAL" clId="{8CEC903E-CB5A-48C7-985D-3D3B039FE8F3}" dt="2019-06-21T17:06:05.060" v="878" actId="207"/>
          <ac:spMkLst>
            <pc:docMk/>
            <pc:sldMk cId="1757171270" sldId="268"/>
            <ac:spMk id="13" creationId="{D8374657-2074-44FD-AEEE-E99D71C9E397}"/>
          </ac:spMkLst>
        </pc:spChg>
        <pc:picChg chg="del">
          <ac:chgData name="Jiawei ZHOU" userId="d1fdfef0-5285-4f42-9f3b-ad2788bb3412" providerId="ADAL" clId="{8CEC903E-CB5A-48C7-985D-3D3B039FE8F3}" dt="2019-06-21T17:06:07.389" v="879" actId="478"/>
          <ac:picMkLst>
            <pc:docMk/>
            <pc:sldMk cId="1757171270" sldId="268"/>
            <ac:picMk id="8" creationId="{D2586F37-ACFD-4065-9887-F57D56F4C017}"/>
          </ac:picMkLst>
        </pc:picChg>
        <pc:picChg chg="add mod">
          <ac:chgData name="Jiawei ZHOU" userId="d1fdfef0-5285-4f42-9f3b-ad2788bb3412" providerId="ADAL" clId="{8CEC903E-CB5A-48C7-985D-3D3B039FE8F3}" dt="2019-06-21T17:06:26.478" v="882" actId="1076"/>
          <ac:picMkLst>
            <pc:docMk/>
            <pc:sldMk cId="1757171270" sldId="268"/>
            <ac:picMk id="7170" creationId="{0774DAC1-B27F-467F-90AD-51A391E37A3D}"/>
          </ac:picMkLst>
        </pc:picChg>
      </pc:sldChg>
      <pc:sldChg chg="addSp delSp modSp add">
        <pc:chgData name="Jiawei ZHOU" userId="d1fdfef0-5285-4f42-9f3b-ad2788bb3412" providerId="ADAL" clId="{8CEC903E-CB5A-48C7-985D-3D3B039FE8F3}" dt="2019-06-21T17:34:10.266" v="956" actId="478"/>
        <pc:sldMkLst>
          <pc:docMk/>
          <pc:sldMk cId="1820600406" sldId="269"/>
        </pc:sldMkLst>
        <pc:spChg chg="mod">
          <ac:chgData name="Jiawei ZHOU" userId="d1fdfef0-5285-4f42-9f3b-ad2788bb3412" providerId="ADAL" clId="{8CEC903E-CB5A-48C7-985D-3D3B039FE8F3}" dt="2019-06-21T17:07:13.416" v="896" actId="14100"/>
          <ac:spMkLst>
            <pc:docMk/>
            <pc:sldMk cId="1820600406" sldId="269"/>
            <ac:spMk id="11" creationId="{3BF291CF-EE1D-4794-8DF8-9F3675432D3E}"/>
          </ac:spMkLst>
        </pc:spChg>
        <pc:spChg chg="del mod">
          <ac:chgData name="Jiawei ZHOU" userId="d1fdfef0-5285-4f42-9f3b-ad2788bb3412" providerId="ADAL" clId="{8CEC903E-CB5A-48C7-985D-3D3B039FE8F3}" dt="2019-06-21T17:08:13.256" v="899" actId="478"/>
          <ac:spMkLst>
            <pc:docMk/>
            <pc:sldMk cId="1820600406" sldId="269"/>
            <ac:spMk id="13" creationId="{D8374657-2074-44FD-AEEE-E99D71C9E397}"/>
          </ac:spMkLst>
        </pc:spChg>
        <pc:picChg chg="add del">
          <ac:chgData name="Jiawei ZHOU" userId="d1fdfef0-5285-4f42-9f3b-ad2788bb3412" providerId="ADAL" clId="{8CEC903E-CB5A-48C7-985D-3D3B039FE8F3}" dt="2019-06-21T17:34:10.266" v="956" actId="478"/>
          <ac:picMkLst>
            <pc:docMk/>
            <pc:sldMk cId="1820600406" sldId="269"/>
            <ac:picMk id="7" creationId="{187AB33D-EBAD-4D61-B402-94B46FFD29EC}"/>
          </ac:picMkLst>
        </pc:picChg>
        <pc:picChg chg="del">
          <ac:chgData name="Jiawei ZHOU" userId="d1fdfef0-5285-4f42-9f3b-ad2788bb3412" providerId="ADAL" clId="{8CEC903E-CB5A-48C7-985D-3D3B039FE8F3}" dt="2019-06-21T17:06:42.712" v="888" actId="478"/>
          <ac:picMkLst>
            <pc:docMk/>
            <pc:sldMk cId="1820600406" sldId="269"/>
            <ac:picMk id="7170" creationId="{0774DAC1-B27F-467F-90AD-51A391E37A3D}"/>
          </ac:picMkLst>
        </pc:picChg>
      </pc:sldChg>
      <pc:sldChg chg="addSp delSp modSp add">
        <pc:chgData name="Jiawei ZHOU" userId="d1fdfef0-5285-4f42-9f3b-ad2788bb3412" providerId="ADAL" clId="{8CEC903E-CB5A-48C7-985D-3D3B039FE8F3}" dt="2019-06-21T17:35:39.404" v="965" actId="1076"/>
        <pc:sldMkLst>
          <pc:docMk/>
          <pc:sldMk cId="742774668" sldId="270"/>
        </pc:sldMkLst>
        <pc:spChg chg="add mod">
          <ac:chgData name="Jiawei ZHOU" userId="d1fdfef0-5285-4f42-9f3b-ad2788bb3412" providerId="ADAL" clId="{8CEC903E-CB5A-48C7-985D-3D3B039FE8F3}" dt="2019-06-21T17:34:16.665" v="958" actId="207"/>
          <ac:spMkLst>
            <pc:docMk/>
            <pc:sldMk cId="742774668" sldId="270"/>
            <ac:spMk id="5" creationId="{39262C9E-9D1E-4A97-B0C1-E21B944BCE95}"/>
          </ac:spMkLst>
        </pc:spChg>
        <pc:picChg chg="add del">
          <ac:chgData name="Jiawei ZHOU" userId="d1fdfef0-5285-4f42-9f3b-ad2788bb3412" providerId="ADAL" clId="{8CEC903E-CB5A-48C7-985D-3D3B039FE8F3}" dt="2019-06-21T17:34:26.750" v="960" actId="478"/>
          <ac:picMkLst>
            <pc:docMk/>
            <pc:sldMk cId="742774668" sldId="270"/>
            <ac:picMk id="7" creationId="{5358A704-1192-41B8-9173-5A2B6B0C4F7B}"/>
          </ac:picMkLst>
        </pc:picChg>
        <pc:picChg chg="add del mod">
          <ac:chgData name="Jiawei ZHOU" userId="d1fdfef0-5285-4f42-9f3b-ad2788bb3412" providerId="ADAL" clId="{8CEC903E-CB5A-48C7-985D-3D3B039FE8F3}" dt="2019-06-21T17:33:52.764" v="949" actId="478"/>
          <ac:picMkLst>
            <pc:docMk/>
            <pc:sldMk cId="742774668" sldId="270"/>
            <ac:picMk id="13314" creationId="{ED74DE30-9246-41E8-BE79-1D669A7B7D9F}"/>
          </ac:picMkLst>
        </pc:picChg>
        <pc:picChg chg="add mod">
          <ac:chgData name="Jiawei ZHOU" userId="d1fdfef0-5285-4f42-9f3b-ad2788bb3412" providerId="ADAL" clId="{8CEC903E-CB5A-48C7-985D-3D3B039FE8F3}" dt="2019-06-21T17:35:39.404" v="965" actId="1076"/>
          <ac:picMkLst>
            <pc:docMk/>
            <pc:sldMk cId="742774668" sldId="270"/>
            <ac:picMk id="13316" creationId="{B7EDCEB8-8C8D-4450-9220-60D527BF9B21}"/>
          </ac:picMkLst>
        </pc:picChg>
      </pc:sldChg>
      <pc:sldChg chg="add del">
        <pc:chgData name="Jiawei ZHOU" userId="d1fdfef0-5285-4f42-9f3b-ad2788bb3412" providerId="ADAL" clId="{8CEC903E-CB5A-48C7-985D-3D3B039FE8F3}" dt="2019-06-21T17:06:44.215" v="889" actId="2696"/>
        <pc:sldMkLst>
          <pc:docMk/>
          <pc:sldMk cId="3917829875" sldId="270"/>
        </pc:sldMkLst>
      </pc:sldChg>
      <pc:sldChg chg="addSp modSp add">
        <pc:chgData name="Jiawei ZHOU" userId="d1fdfef0-5285-4f42-9f3b-ad2788bb3412" providerId="ADAL" clId="{8CEC903E-CB5A-48C7-985D-3D3B039FE8F3}" dt="2019-06-21T17:34:28.682" v="961"/>
        <pc:sldMkLst>
          <pc:docMk/>
          <pc:sldMk cId="799345428" sldId="271"/>
        </pc:sldMkLst>
        <pc:spChg chg="mod">
          <ac:chgData name="Jiawei ZHOU" userId="d1fdfef0-5285-4f42-9f3b-ad2788bb3412" providerId="ADAL" clId="{8CEC903E-CB5A-48C7-985D-3D3B039FE8F3}" dt="2019-06-21T17:34:23.651" v="959" actId="207"/>
          <ac:spMkLst>
            <pc:docMk/>
            <pc:sldMk cId="799345428" sldId="271"/>
            <ac:spMk id="5" creationId="{39262C9E-9D1E-4A97-B0C1-E21B944BCE95}"/>
          </ac:spMkLst>
        </pc:spChg>
        <pc:picChg chg="add">
          <ac:chgData name="Jiawei ZHOU" userId="d1fdfef0-5285-4f42-9f3b-ad2788bb3412" providerId="ADAL" clId="{8CEC903E-CB5A-48C7-985D-3D3B039FE8F3}" dt="2019-06-21T17:34:28.682" v="961"/>
          <ac:picMkLst>
            <pc:docMk/>
            <pc:sldMk cId="799345428" sldId="271"/>
            <ac:picMk id="6" creationId="{3F7A5120-ED8F-4AE2-8C1D-95B425A9FADA}"/>
          </ac:picMkLst>
        </pc:picChg>
      </pc:sldChg>
      <pc:sldChg chg="add del">
        <pc:chgData name="Jiawei ZHOU" userId="d1fdfef0-5285-4f42-9f3b-ad2788bb3412" providerId="ADAL" clId="{8CEC903E-CB5A-48C7-985D-3D3B039FE8F3}" dt="2019-06-21T17:06:44.406" v="890" actId="2696"/>
        <pc:sldMkLst>
          <pc:docMk/>
          <pc:sldMk cId="3245076535" sldId="271"/>
        </pc:sldMkLst>
      </pc:sldChg>
      <pc:sldChg chg="addSp modSp add">
        <pc:chgData name="Jiawei ZHOU" userId="d1fdfef0-5285-4f42-9f3b-ad2788bb3412" providerId="ADAL" clId="{8CEC903E-CB5A-48C7-985D-3D3B039FE8F3}" dt="2019-06-21T17:38:33.571" v="970" actId="1076"/>
        <pc:sldMkLst>
          <pc:docMk/>
          <pc:sldMk cId="1440251466" sldId="272"/>
        </pc:sldMkLst>
        <pc:spChg chg="mod">
          <ac:chgData name="Jiawei ZHOU" userId="d1fdfef0-5285-4f42-9f3b-ad2788bb3412" providerId="ADAL" clId="{8CEC903E-CB5A-48C7-985D-3D3B039FE8F3}" dt="2019-06-21T17:35:50.729" v="966" actId="207"/>
          <ac:spMkLst>
            <pc:docMk/>
            <pc:sldMk cId="1440251466" sldId="272"/>
            <ac:spMk id="5" creationId="{39262C9E-9D1E-4A97-B0C1-E21B944BCE95}"/>
          </ac:spMkLst>
        </pc:spChg>
        <pc:picChg chg="add mod">
          <ac:chgData name="Jiawei ZHOU" userId="d1fdfef0-5285-4f42-9f3b-ad2788bb3412" providerId="ADAL" clId="{8CEC903E-CB5A-48C7-985D-3D3B039FE8F3}" dt="2019-06-21T17:38:33.571" v="970" actId="1076"/>
          <ac:picMkLst>
            <pc:docMk/>
            <pc:sldMk cId="1440251466" sldId="272"/>
            <ac:picMk id="6" creationId="{4EA2D5C9-79D9-4FAA-ADE3-77A4A4B1F69C}"/>
          </ac:picMkLst>
        </pc:picChg>
      </pc:sldChg>
      <pc:sldChg chg="add del">
        <pc:chgData name="Jiawei ZHOU" userId="d1fdfef0-5285-4f42-9f3b-ad2788bb3412" providerId="ADAL" clId="{8CEC903E-CB5A-48C7-985D-3D3B039FE8F3}" dt="2019-06-21T17:06:45.217" v="891" actId="2696"/>
        <pc:sldMkLst>
          <pc:docMk/>
          <pc:sldMk cId="3714384850" sldId="272"/>
        </pc:sldMkLst>
      </pc:sldChg>
      <pc:sldChg chg="addSp modSp add">
        <pc:chgData name="Jiawei ZHOU" userId="d1fdfef0-5285-4f42-9f3b-ad2788bb3412" providerId="ADAL" clId="{8CEC903E-CB5A-48C7-985D-3D3B039FE8F3}" dt="2019-06-22T09:31:25.154" v="1130" actId="20577"/>
        <pc:sldMkLst>
          <pc:docMk/>
          <pc:sldMk cId="428702149" sldId="273"/>
        </pc:sldMkLst>
        <pc:spChg chg="mod">
          <ac:chgData name="Jiawei ZHOU" userId="d1fdfef0-5285-4f42-9f3b-ad2788bb3412" providerId="ADAL" clId="{8CEC903E-CB5A-48C7-985D-3D3B039FE8F3}" dt="2019-06-22T09:31:25.154" v="1130" actId="20577"/>
          <ac:spMkLst>
            <pc:docMk/>
            <pc:sldMk cId="428702149" sldId="273"/>
            <ac:spMk id="5" creationId="{39262C9E-9D1E-4A97-B0C1-E21B944BCE95}"/>
          </ac:spMkLst>
        </pc:spChg>
        <pc:picChg chg="add mod">
          <ac:chgData name="Jiawei ZHOU" userId="d1fdfef0-5285-4f42-9f3b-ad2788bb3412" providerId="ADAL" clId="{8CEC903E-CB5A-48C7-985D-3D3B039FE8F3}" dt="2019-06-21T17:47:19.413" v="975" actId="1076"/>
          <ac:picMkLst>
            <pc:docMk/>
            <pc:sldMk cId="428702149" sldId="273"/>
            <ac:picMk id="21506" creationId="{3A228332-E390-42D6-B252-FF858CFED2A6}"/>
          </ac:picMkLst>
        </pc:picChg>
        <pc:picChg chg="add mod">
          <ac:chgData name="Jiawei ZHOU" userId="d1fdfef0-5285-4f42-9f3b-ad2788bb3412" providerId="ADAL" clId="{8CEC903E-CB5A-48C7-985D-3D3B039FE8F3}" dt="2019-06-21T17:47:49.568" v="980" actId="14100"/>
          <ac:picMkLst>
            <pc:docMk/>
            <pc:sldMk cId="428702149" sldId="273"/>
            <ac:picMk id="21508" creationId="{CD4B178B-6DB0-49E4-8477-2792143124B3}"/>
          </ac:picMkLst>
        </pc:picChg>
      </pc:sldChg>
      <pc:sldChg chg="add del">
        <pc:chgData name="Jiawei ZHOU" userId="d1fdfef0-5285-4f42-9f3b-ad2788bb3412" providerId="ADAL" clId="{8CEC903E-CB5A-48C7-985D-3D3B039FE8F3}" dt="2019-06-21T17:06:46.225" v="892" actId="2696"/>
        <pc:sldMkLst>
          <pc:docMk/>
          <pc:sldMk cId="3151401102" sldId="273"/>
        </pc:sldMkLst>
      </pc:sldChg>
      <pc:sldChg chg="add del">
        <pc:chgData name="Jiawei ZHOU" userId="d1fdfef0-5285-4f42-9f3b-ad2788bb3412" providerId="ADAL" clId="{8CEC903E-CB5A-48C7-985D-3D3B039FE8F3}" dt="2019-06-22T04:26:50.165" v="981" actId="2696"/>
        <pc:sldMkLst>
          <pc:docMk/>
          <pc:sldMk cId="2734520038" sldId="274"/>
        </pc:sldMkLst>
      </pc:sldChg>
      <pc:sldChg chg="add del">
        <pc:chgData name="Jiawei ZHOU" userId="d1fdfef0-5285-4f42-9f3b-ad2788bb3412" providerId="ADAL" clId="{8CEC903E-CB5A-48C7-985D-3D3B039FE8F3}" dt="2019-06-22T09:46:05.412" v="1358" actId="2696"/>
        <pc:sldMkLst>
          <pc:docMk/>
          <pc:sldMk cId="3193749604" sldId="275"/>
        </pc:sldMkLst>
      </pc:sldChg>
      <pc:sldChg chg="addSp delSp modSp add">
        <pc:chgData name="Jiawei ZHOU" userId="d1fdfef0-5285-4f42-9f3b-ad2788bb3412" providerId="ADAL" clId="{8CEC903E-CB5A-48C7-985D-3D3B039FE8F3}" dt="2019-06-22T09:30:09.940" v="1126" actId="1076"/>
        <pc:sldMkLst>
          <pc:docMk/>
          <pc:sldMk cId="302017337" sldId="276"/>
        </pc:sldMkLst>
        <pc:spChg chg="del">
          <ac:chgData name="Jiawei ZHOU" userId="d1fdfef0-5285-4f42-9f3b-ad2788bb3412" providerId="ADAL" clId="{8CEC903E-CB5A-48C7-985D-3D3B039FE8F3}" dt="2019-06-22T08:45:34.092" v="1044" actId="478"/>
          <ac:spMkLst>
            <pc:docMk/>
            <pc:sldMk cId="302017337" sldId="276"/>
            <ac:spMk id="2" creationId="{50324F0C-C5EF-4172-8581-717775920A82}"/>
          </ac:spMkLst>
        </pc:spChg>
        <pc:spChg chg="del">
          <ac:chgData name="Jiawei ZHOU" userId="d1fdfef0-5285-4f42-9f3b-ad2788bb3412" providerId="ADAL" clId="{8CEC903E-CB5A-48C7-985D-3D3B039FE8F3}" dt="2019-06-22T09:24:04.698" v="1048" actId="478"/>
          <ac:spMkLst>
            <pc:docMk/>
            <pc:sldMk cId="302017337" sldId="276"/>
            <ac:spMk id="3" creationId="{45BF81D5-C067-4B8A-9167-05F3B92D6B1F}"/>
          </ac:spMkLst>
        </pc:spChg>
        <pc:spChg chg="add mod">
          <ac:chgData name="Jiawei ZHOU" userId="d1fdfef0-5285-4f42-9f3b-ad2788bb3412" providerId="ADAL" clId="{8CEC903E-CB5A-48C7-985D-3D3B039FE8F3}" dt="2019-06-22T09:27:10.915" v="1060" actId="1076"/>
          <ac:spMkLst>
            <pc:docMk/>
            <pc:sldMk cId="302017337" sldId="276"/>
            <ac:spMk id="6" creationId="{35092A68-4DA4-4565-80ED-4BD03F9DB41B}"/>
          </ac:spMkLst>
        </pc:spChg>
        <pc:spChg chg="add mod">
          <ac:chgData name="Jiawei ZHOU" userId="d1fdfef0-5285-4f42-9f3b-ad2788bb3412" providerId="ADAL" clId="{8CEC903E-CB5A-48C7-985D-3D3B039FE8F3}" dt="2019-06-22T09:28:19.716" v="1088" actId="1076"/>
          <ac:spMkLst>
            <pc:docMk/>
            <pc:sldMk cId="302017337" sldId="276"/>
            <ac:spMk id="7" creationId="{BB33FF90-3555-4AF6-9926-B31DBCDB1BE1}"/>
          </ac:spMkLst>
        </pc:spChg>
        <pc:picChg chg="add mod">
          <ac:chgData name="Jiawei ZHOU" userId="d1fdfef0-5285-4f42-9f3b-ad2788bb3412" providerId="ADAL" clId="{8CEC903E-CB5A-48C7-985D-3D3B039FE8F3}" dt="2019-06-22T09:30:09.940" v="1126" actId="1076"/>
          <ac:picMkLst>
            <pc:docMk/>
            <pc:sldMk cId="302017337" sldId="276"/>
            <ac:picMk id="5" creationId="{1F1020B9-A356-449A-914E-ECEF59587239}"/>
          </ac:picMkLst>
        </pc:picChg>
      </pc:sldChg>
      <pc:sldChg chg="delSp add del setBg delDesignElem">
        <pc:chgData name="Jiawei ZHOU" userId="d1fdfef0-5285-4f42-9f3b-ad2788bb3412" providerId="ADAL" clId="{8CEC903E-CB5A-48C7-985D-3D3B039FE8F3}" dt="2019-06-22T04:30:56.834" v="1040" actId="2696"/>
        <pc:sldMkLst>
          <pc:docMk/>
          <pc:sldMk cId="3151833810" sldId="276"/>
        </pc:sldMkLst>
        <pc:spChg chg="del">
          <ac:chgData name="Jiawei ZHOU" userId="d1fdfef0-5285-4f42-9f3b-ad2788bb3412" providerId="ADAL" clId="{8CEC903E-CB5A-48C7-985D-3D3B039FE8F3}" dt="2019-06-22T04:30:54.685" v="1039"/>
          <ac:spMkLst>
            <pc:docMk/>
            <pc:sldMk cId="3151833810" sldId="276"/>
            <ac:spMk id="8" creationId="{3B854194-185D-494D-905C-7C7CB2E30F6E}"/>
          </ac:spMkLst>
        </pc:spChg>
        <pc:spChg chg="del">
          <ac:chgData name="Jiawei ZHOU" userId="d1fdfef0-5285-4f42-9f3b-ad2788bb3412" providerId="ADAL" clId="{8CEC903E-CB5A-48C7-985D-3D3B039FE8F3}" dt="2019-06-22T04:30:54.685" v="1039"/>
          <ac:spMkLst>
            <pc:docMk/>
            <pc:sldMk cId="3151833810" sldId="276"/>
            <ac:spMk id="10" creationId="{B4F5FA0D-0104-4987-8241-EFF7C85B88DE}"/>
          </ac:spMkLst>
        </pc:spChg>
        <pc:picChg chg="del">
          <ac:chgData name="Jiawei ZHOU" userId="d1fdfef0-5285-4f42-9f3b-ad2788bb3412" providerId="ADAL" clId="{8CEC903E-CB5A-48C7-985D-3D3B039FE8F3}" dt="2019-06-22T04:30:54.685" v="1039"/>
          <ac:picMkLst>
            <pc:docMk/>
            <pc:sldMk cId="3151833810" sldId="276"/>
            <ac:picMk id="12" creationId="{2897127E-6CEF-446C-BE87-93B7C46E49D1}"/>
          </ac:picMkLst>
        </pc:picChg>
      </pc:sldChg>
      <pc:sldChg chg="addSp delSp modSp add">
        <pc:chgData name="Jiawei ZHOU" userId="d1fdfef0-5285-4f42-9f3b-ad2788bb3412" providerId="ADAL" clId="{8CEC903E-CB5A-48C7-985D-3D3B039FE8F3}" dt="2019-06-22T09:37:44.368" v="1185" actId="20577"/>
        <pc:sldMkLst>
          <pc:docMk/>
          <pc:sldMk cId="2144879567" sldId="277"/>
        </pc:sldMkLst>
        <pc:spChg chg="add del mod">
          <ac:chgData name="Jiawei ZHOU" userId="d1fdfef0-5285-4f42-9f3b-ad2788bb3412" providerId="ADAL" clId="{8CEC903E-CB5A-48C7-985D-3D3B039FE8F3}" dt="2019-06-22T09:37:40.389" v="1177" actId="478"/>
          <ac:spMkLst>
            <pc:docMk/>
            <pc:sldMk cId="2144879567" sldId="277"/>
            <ac:spMk id="2" creationId="{31BB9280-18A2-47BE-9E8A-52192BBD29DB}"/>
          </ac:spMkLst>
        </pc:spChg>
        <pc:spChg chg="mod">
          <ac:chgData name="Jiawei ZHOU" userId="d1fdfef0-5285-4f42-9f3b-ad2788bb3412" providerId="ADAL" clId="{8CEC903E-CB5A-48C7-985D-3D3B039FE8F3}" dt="2019-06-22T09:37:44.368" v="1185" actId="20577"/>
          <ac:spMkLst>
            <pc:docMk/>
            <pc:sldMk cId="2144879567" sldId="277"/>
            <ac:spMk id="6" creationId="{35092A68-4DA4-4565-80ED-4BD03F9DB41B}"/>
          </ac:spMkLst>
        </pc:spChg>
        <pc:spChg chg="mod">
          <ac:chgData name="Jiawei ZHOU" userId="d1fdfef0-5285-4f42-9f3b-ad2788bb3412" providerId="ADAL" clId="{8CEC903E-CB5A-48C7-985D-3D3B039FE8F3}" dt="2019-06-22T09:35:44.462" v="1151" actId="1076"/>
          <ac:spMkLst>
            <pc:docMk/>
            <pc:sldMk cId="2144879567" sldId="277"/>
            <ac:spMk id="7" creationId="{BB33FF90-3555-4AF6-9926-B31DBCDB1BE1}"/>
          </ac:spMkLst>
        </pc:spChg>
        <pc:picChg chg="del">
          <ac:chgData name="Jiawei ZHOU" userId="d1fdfef0-5285-4f42-9f3b-ad2788bb3412" providerId="ADAL" clId="{8CEC903E-CB5A-48C7-985D-3D3B039FE8F3}" dt="2019-06-22T09:35:45.442" v="1152" actId="478"/>
          <ac:picMkLst>
            <pc:docMk/>
            <pc:sldMk cId="2144879567" sldId="277"/>
            <ac:picMk id="5" creationId="{1F1020B9-A356-449A-914E-ECEF59587239}"/>
          </ac:picMkLst>
        </pc:picChg>
      </pc:sldChg>
      <pc:sldChg chg="add">
        <pc:chgData name="Jiawei ZHOU" userId="d1fdfef0-5285-4f42-9f3b-ad2788bb3412" providerId="ADAL" clId="{8CEC903E-CB5A-48C7-985D-3D3B039FE8F3}" dt="2019-06-22T09:37:36.847" v="1175"/>
        <pc:sldMkLst>
          <pc:docMk/>
          <pc:sldMk cId="2507066206" sldId="278"/>
        </pc:sldMkLst>
      </pc:sldChg>
      <pc:sldChg chg="addSp delSp modSp add">
        <pc:chgData name="Jiawei ZHOU" userId="d1fdfef0-5285-4f42-9f3b-ad2788bb3412" providerId="ADAL" clId="{8CEC903E-CB5A-48C7-985D-3D3B039FE8F3}" dt="2019-06-22T09:47:02.539" v="1360" actId="20577"/>
        <pc:sldMkLst>
          <pc:docMk/>
          <pc:sldMk cId="1828242205" sldId="279"/>
        </pc:sldMkLst>
        <pc:spChg chg="add mod">
          <ac:chgData name="Jiawei ZHOU" userId="d1fdfef0-5285-4f42-9f3b-ad2788bb3412" providerId="ADAL" clId="{8CEC903E-CB5A-48C7-985D-3D3B039FE8F3}" dt="2019-06-22T09:47:02.539" v="1360" actId="20577"/>
          <ac:spMkLst>
            <pc:docMk/>
            <pc:sldMk cId="1828242205" sldId="279"/>
            <ac:spMk id="3" creationId="{C5A60827-9FE5-4AFF-A7D7-0D33274840D5}"/>
          </ac:spMkLst>
        </pc:spChg>
        <pc:spChg chg="add del">
          <ac:chgData name="Jiawei ZHOU" userId="d1fdfef0-5285-4f42-9f3b-ad2788bb3412" providerId="ADAL" clId="{8CEC903E-CB5A-48C7-985D-3D3B039FE8F3}" dt="2019-06-22T09:40:45.033" v="1211"/>
          <ac:spMkLst>
            <pc:docMk/>
            <pc:sldMk cId="1828242205" sldId="279"/>
            <ac:spMk id="4" creationId="{FCDB227B-9E24-496A-9935-7F7E63A028F2}"/>
          </ac:spMkLst>
        </pc:spChg>
        <pc:spChg chg="add del">
          <ac:chgData name="Jiawei ZHOU" userId="d1fdfef0-5285-4f42-9f3b-ad2788bb3412" providerId="ADAL" clId="{8CEC903E-CB5A-48C7-985D-3D3B039FE8F3}" dt="2019-06-22T09:40:55.296" v="1230"/>
          <ac:spMkLst>
            <pc:docMk/>
            <pc:sldMk cId="1828242205" sldId="279"/>
            <ac:spMk id="5" creationId="{87787539-B365-462F-88B1-D007199E00B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2427A-E6EA-4752-B78B-5EC1BDCE5A9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14A2577-E947-4FC9-81FD-723009B8D0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F7FBBA-38B4-4640-A195-6D3C71DCB9B4}"/>
              </a:ext>
            </a:extLst>
          </p:cNvPr>
          <p:cNvSpPr>
            <a:spLocks noGrp="1"/>
          </p:cNvSpPr>
          <p:nvPr>
            <p:ph type="dt" sz="half" idx="10"/>
          </p:nvPr>
        </p:nvSpPr>
        <p:spPr/>
        <p:txBody>
          <a:bodyPr/>
          <a:lstStyle/>
          <a:p>
            <a:fld id="{5890745A-7E45-4C22-B1EA-09E8BFFB1697}" type="datetimeFigureOut">
              <a:rPr lang="zh-CN" altLang="en-US" smtClean="0"/>
              <a:t>2019/6/22</a:t>
            </a:fld>
            <a:endParaRPr lang="zh-CN" altLang="en-US"/>
          </a:p>
        </p:txBody>
      </p:sp>
      <p:sp>
        <p:nvSpPr>
          <p:cNvPr id="5" name="页脚占位符 4">
            <a:extLst>
              <a:ext uri="{FF2B5EF4-FFF2-40B4-BE49-F238E27FC236}">
                <a16:creationId xmlns:a16="http://schemas.microsoft.com/office/drawing/2014/main" id="{627761FC-9250-4989-8013-30B1459EF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30B525-DD7E-41E6-BAF7-5F697F525130}"/>
              </a:ext>
            </a:extLst>
          </p:cNvPr>
          <p:cNvSpPr>
            <a:spLocks noGrp="1"/>
          </p:cNvSpPr>
          <p:nvPr>
            <p:ph type="sldNum" sz="quarter" idx="12"/>
          </p:nvPr>
        </p:nvSpPr>
        <p:spPr/>
        <p:txBody>
          <a:body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1183051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10130-1B35-49FC-B3E8-BF768541326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6722137-AB57-4D65-AE1E-F434F16BEBB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362E51-0465-4D8B-A91A-AFF1B3A86D06}"/>
              </a:ext>
            </a:extLst>
          </p:cNvPr>
          <p:cNvSpPr>
            <a:spLocks noGrp="1"/>
          </p:cNvSpPr>
          <p:nvPr>
            <p:ph type="dt" sz="half" idx="10"/>
          </p:nvPr>
        </p:nvSpPr>
        <p:spPr/>
        <p:txBody>
          <a:bodyPr/>
          <a:lstStyle/>
          <a:p>
            <a:fld id="{5890745A-7E45-4C22-B1EA-09E8BFFB1697}" type="datetimeFigureOut">
              <a:rPr lang="zh-CN" altLang="en-US" smtClean="0"/>
              <a:t>2019/6/22</a:t>
            </a:fld>
            <a:endParaRPr lang="zh-CN" altLang="en-US"/>
          </a:p>
        </p:txBody>
      </p:sp>
      <p:sp>
        <p:nvSpPr>
          <p:cNvPr id="5" name="页脚占位符 4">
            <a:extLst>
              <a:ext uri="{FF2B5EF4-FFF2-40B4-BE49-F238E27FC236}">
                <a16:creationId xmlns:a16="http://schemas.microsoft.com/office/drawing/2014/main" id="{60206982-15AB-43C4-A681-175D280FFD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66D268-F51B-4CA9-94F0-E1372F988295}"/>
              </a:ext>
            </a:extLst>
          </p:cNvPr>
          <p:cNvSpPr>
            <a:spLocks noGrp="1"/>
          </p:cNvSpPr>
          <p:nvPr>
            <p:ph type="sldNum" sz="quarter" idx="12"/>
          </p:nvPr>
        </p:nvSpPr>
        <p:spPr/>
        <p:txBody>
          <a:body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2309657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860AC0A-A40E-424A-8AE0-E8C38256E98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E119A9-775A-434E-97E7-232601AB0C8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58A01B-344F-4103-95BB-CBF15B771F8D}"/>
              </a:ext>
            </a:extLst>
          </p:cNvPr>
          <p:cNvSpPr>
            <a:spLocks noGrp="1"/>
          </p:cNvSpPr>
          <p:nvPr>
            <p:ph type="dt" sz="half" idx="10"/>
          </p:nvPr>
        </p:nvSpPr>
        <p:spPr/>
        <p:txBody>
          <a:bodyPr/>
          <a:lstStyle/>
          <a:p>
            <a:fld id="{5890745A-7E45-4C22-B1EA-09E8BFFB1697}" type="datetimeFigureOut">
              <a:rPr lang="zh-CN" altLang="en-US" smtClean="0"/>
              <a:t>2019/6/22</a:t>
            </a:fld>
            <a:endParaRPr lang="zh-CN" altLang="en-US"/>
          </a:p>
        </p:txBody>
      </p:sp>
      <p:sp>
        <p:nvSpPr>
          <p:cNvPr id="5" name="页脚占位符 4">
            <a:extLst>
              <a:ext uri="{FF2B5EF4-FFF2-40B4-BE49-F238E27FC236}">
                <a16:creationId xmlns:a16="http://schemas.microsoft.com/office/drawing/2014/main" id="{2791C55F-D9EC-441E-B685-4C221965A3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E61D66-F899-4655-92B8-863A059B174C}"/>
              </a:ext>
            </a:extLst>
          </p:cNvPr>
          <p:cNvSpPr>
            <a:spLocks noGrp="1"/>
          </p:cNvSpPr>
          <p:nvPr>
            <p:ph type="sldNum" sz="quarter" idx="12"/>
          </p:nvPr>
        </p:nvSpPr>
        <p:spPr/>
        <p:txBody>
          <a:body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113086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CE60A4-9D04-46DC-88B5-493DFEF19A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BE1F73-C91D-4A2A-9787-D4B4773812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FF7D4E-6286-4C7A-8F42-5B02EB50466A}"/>
              </a:ext>
            </a:extLst>
          </p:cNvPr>
          <p:cNvSpPr>
            <a:spLocks noGrp="1"/>
          </p:cNvSpPr>
          <p:nvPr>
            <p:ph type="dt" sz="half" idx="10"/>
          </p:nvPr>
        </p:nvSpPr>
        <p:spPr/>
        <p:txBody>
          <a:bodyPr/>
          <a:lstStyle/>
          <a:p>
            <a:fld id="{5890745A-7E45-4C22-B1EA-09E8BFFB1697}" type="datetimeFigureOut">
              <a:rPr lang="zh-CN" altLang="en-US" smtClean="0"/>
              <a:t>2019/6/22</a:t>
            </a:fld>
            <a:endParaRPr lang="zh-CN" altLang="en-US"/>
          </a:p>
        </p:txBody>
      </p:sp>
      <p:sp>
        <p:nvSpPr>
          <p:cNvPr id="5" name="页脚占位符 4">
            <a:extLst>
              <a:ext uri="{FF2B5EF4-FFF2-40B4-BE49-F238E27FC236}">
                <a16:creationId xmlns:a16="http://schemas.microsoft.com/office/drawing/2014/main" id="{D45056CC-976F-45A7-B5B8-CD4985BF98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4A2D85-1700-404F-9E9C-A9D4A5BD0450}"/>
              </a:ext>
            </a:extLst>
          </p:cNvPr>
          <p:cNvSpPr>
            <a:spLocks noGrp="1"/>
          </p:cNvSpPr>
          <p:nvPr>
            <p:ph type="sldNum" sz="quarter" idx="12"/>
          </p:nvPr>
        </p:nvSpPr>
        <p:spPr/>
        <p:txBody>
          <a:body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4243078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BE792-9239-475B-9CA6-3604F73376F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CCE5761-E5F4-49A6-B133-F5178F852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B9BF4FD-E8B3-4ADE-87DC-30D82A63D6FB}"/>
              </a:ext>
            </a:extLst>
          </p:cNvPr>
          <p:cNvSpPr>
            <a:spLocks noGrp="1"/>
          </p:cNvSpPr>
          <p:nvPr>
            <p:ph type="dt" sz="half" idx="10"/>
          </p:nvPr>
        </p:nvSpPr>
        <p:spPr/>
        <p:txBody>
          <a:bodyPr/>
          <a:lstStyle/>
          <a:p>
            <a:fld id="{5890745A-7E45-4C22-B1EA-09E8BFFB1697}" type="datetimeFigureOut">
              <a:rPr lang="zh-CN" altLang="en-US" smtClean="0"/>
              <a:t>2019/6/22</a:t>
            </a:fld>
            <a:endParaRPr lang="zh-CN" altLang="en-US"/>
          </a:p>
        </p:txBody>
      </p:sp>
      <p:sp>
        <p:nvSpPr>
          <p:cNvPr id="5" name="页脚占位符 4">
            <a:extLst>
              <a:ext uri="{FF2B5EF4-FFF2-40B4-BE49-F238E27FC236}">
                <a16:creationId xmlns:a16="http://schemas.microsoft.com/office/drawing/2014/main" id="{C7BD40CE-FB29-4FCD-996F-045C47DB3A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557182-512B-4CBB-B488-B5C287181489}"/>
              </a:ext>
            </a:extLst>
          </p:cNvPr>
          <p:cNvSpPr>
            <a:spLocks noGrp="1"/>
          </p:cNvSpPr>
          <p:nvPr>
            <p:ph type="sldNum" sz="quarter" idx="12"/>
          </p:nvPr>
        </p:nvSpPr>
        <p:spPr/>
        <p:txBody>
          <a:body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3195504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20931-0D97-4CC7-ABD3-105DE5C651F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A417B0-22CE-40D2-89B7-A6551A06BF1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EF0276B-F29B-4D76-ACF8-ADE6504FB5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182F76-62BF-4642-BD83-9FE11E4C25D8}"/>
              </a:ext>
            </a:extLst>
          </p:cNvPr>
          <p:cNvSpPr>
            <a:spLocks noGrp="1"/>
          </p:cNvSpPr>
          <p:nvPr>
            <p:ph type="dt" sz="half" idx="10"/>
          </p:nvPr>
        </p:nvSpPr>
        <p:spPr/>
        <p:txBody>
          <a:bodyPr/>
          <a:lstStyle/>
          <a:p>
            <a:fld id="{5890745A-7E45-4C22-B1EA-09E8BFFB1697}" type="datetimeFigureOut">
              <a:rPr lang="zh-CN" altLang="en-US" smtClean="0"/>
              <a:t>2019/6/22</a:t>
            </a:fld>
            <a:endParaRPr lang="zh-CN" altLang="en-US"/>
          </a:p>
        </p:txBody>
      </p:sp>
      <p:sp>
        <p:nvSpPr>
          <p:cNvPr id="6" name="页脚占位符 5">
            <a:extLst>
              <a:ext uri="{FF2B5EF4-FFF2-40B4-BE49-F238E27FC236}">
                <a16:creationId xmlns:a16="http://schemas.microsoft.com/office/drawing/2014/main" id="{6A53B197-7FED-4565-9917-8CE57BC7DA5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5E5394-22DF-4BA2-B134-CB3275352B08}"/>
              </a:ext>
            </a:extLst>
          </p:cNvPr>
          <p:cNvSpPr>
            <a:spLocks noGrp="1"/>
          </p:cNvSpPr>
          <p:nvPr>
            <p:ph type="sldNum" sz="quarter" idx="12"/>
          </p:nvPr>
        </p:nvSpPr>
        <p:spPr/>
        <p:txBody>
          <a:body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1947427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F2705-A63F-4668-BD58-6D3A8AADCE4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B843370-6242-41D5-8672-8821CF226B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BDC64B-F613-4331-BD4F-519F494B8EA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271C1D1-8A75-4871-94DD-71B4F139E3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968F8E4-CB56-43E7-A405-54A20DC9445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1FA06F6-CA24-4674-B46B-D618A77E1A63}"/>
              </a:ext>
            </a:extLst>
          </p:cNvPr>
          <p:cNvSpPr>
            <a:spLocks noGrp="1"/>
          </p:cNvSpPr>
          <p:nvPr>
            <p:ph type="dt" sz="half" idx="10"/>
          </p:nvPr>
        </p:nvSpPr>
        <p:spPr/>
        <p:txBody>
          <a:bodyPr/>
          <a:lstStyle/>
          <a:p>
            <a:fld id="{5890745A-7E45-4C22-B1EA-09E8BFFB1697}" type="datetimeFigureOut">
              <a:rPr lang="zh-CN" altLang="en-US" smtClean="0"/>
              <a:t>2019/6/22</a:t>
            </a:fld>
            <a:endParaRPr lang="zh-CN" altLang="en-US"/>
          </a:p>
        </p:txBody>
      </p:sp>
      <p:sp>
        <p:nvSpPr>
          <p:cNvPr id="8" name="页脚占位符 7">
            <a:extLst>
              <a:ext uri="{FF2B5EF4-FFF2-40B4-BE49-F238E27FC236}">
                <a16:creationId xmlns:a16="http://schemas.microsoft.com/office/drawing/2014/main" id="{6710F428-B4C8-4F96-9461-FFC127CD1D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A112F20-C7C9-4572-9941-AFF0ADC00B85}"/>
              </a:ext>
            </a:extLst>
          </p:cNvPr>
          <p:cNvSpPr>
            <a:spLocks noGrp="1"/>
          </p:cNvSpPr>
          <p:nvPr>
            <p:ph type="sldNum" sz="quarter" idx="12"/>
          </p:nvPr>
        </p:nvSpPr>
        <p:spPr/>
        <p:txBody>
          <a:body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3180801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1C56F-1FFE-498F-AF2D-F02418C632B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A7A5C34-AA97-4DE6-8A19-69C184066CF2}"/>
              </a:ext>
            </a:extLst>
          </p:cNvPr>
          <p:cNvSpPr>
            <a:spLocks noGrp="1"/>
          </p:cNvSpPr>
          <p:nvPr>
            <p:ph type="dt" sz="half" idx="10"/>
          </p:nvPr>
        </p:nvSpPr>
        <p:spPr/>
        <p:txBody>
          <a:bodyPr/>
          <a:lstStyle/>
          <a:p>
            <a:fld id="{5890745A-7E45-4C22-B1EA-09E8BFFB1697}" type="datetimeFigureOut">
              <a:rPr lang="zh-CN" altLang="en-US" smtClean="0"/>
              <a:t>2019/6/22</a:t>
            </a:fld>
            <a:endParaRPr lang="zh-CN" altLang="en-US"/>
          </a:p>
        </p:txBody>
      </p:sp>
      <p:sp>
        <p:nvSpPr>
          <p:cNvPr id="4" name="页脚占位符 3">
            <a:extLst>
              <a:ext uri="{FF2B5EF4-FFF2-40B4-BE49-F238E27FC236}">
                <a16:creationId xmlns:a16="http://schemas.microsoft.com/office/drawing/2014/main" id="{5E58E983-6D17-4B80-9911-F419B01164C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4371348-3934-4862-9258-840A99791979}"/>
              </a:ext>
            </a:extLst>
          </p:cNvPr>
          <p:cNvSpPr>
            <a:spLocks noGrp="1"/>
          </p:cNvSpPr>
          <p:nvPr>
            <p:ph type="sldNum" sz="quarter" idx="12"/>
          </p:nvPr>
        </p:nvSpPr>
        <p:spPr/>
        <p:txBody>
          <a:body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3073280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5A870F5-03F9-4678-A7D0-397F20A0A95E}"/>
              </a:ext>
            </a:extLst>
          </p:cNvPr>
          <p:cNvSpPr>
            <a:spLocks noGrp="1"/>
          </p:cNvSpPr>
          <p:nvPr>
            <p:ph type="dt" sz="half" idx="10"/>
          </p:nvPr>
        </p:nvSpPr>
        <p:spPr/>
        <p:txBody>
          <a:bodyPr/>
          <a:lstStyle/>
          <a:p>
            <a:fld id="{5890745A-7E45-4C22-B1EA-09E8BFFB1697}" type="datetimeFigureOut">
              <a:rPr lang="zh-CN" altLang="en-US" smtClean="0"/>
              <a:t>2019/6/22</a:t>
            </a:fld>
            <a:endParaRPr lang="zh-CN" altLang="en-US"/>
          </a:p>
        </p:txBody>
      </p:sp>
      <p:sp>
        <p:nvSpPr>
          <p:cNvPr id="3" name="页脚占位符 2">
            <a:extLst>
              <a:ext uri="{FF2B5EF4-FFF2-40B4-BE49-F238E27FC236}">
                <a16:creationId xmlns:a16="http://schemas.microsoft.com/office/drawing/2014/main" id="{3E5DAE9E-8788-4066-BD04-63C496A0253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5034CED-F638-4831-949D-06D474F0FF51}"/>
              </a:ext>
            </a:extLst>
          </p:cNvPr>
          <p:cNvSpPr>
            <a:spLocks noGrp="1"/>
          </p:cNvSpPr>
          <p:nvPr>
            <p:ph type="sldNum" sz="quarter" idx="12"/>
          </p:nvPr>
        </p:nvSpPr>
        <p:spPr/>
        <p:txBody>
          <a:body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206316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3F569-0858-45A3-B0F7-10036C8BDA9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5CC6E31-00E2-4162-9929-9D86F9656A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9458FC-4390-4A23-A2EC-8337B2B7B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8E32D1-5E30-431F-8099-6CF3F92A1A86}"/>
              </a:ext>
            </a:extLst>
          </p:cNvPr>
          <p:cNvSpPr>
            <a:spLocks noGrp="1"/>
          </p:cNvSpPr>
          <p:nvPr>
            <p:ph type="dt" sz="half" idx="10"/>
          </p:nvPr>
        </p:nvSpPr>
        <p:spPr/>
        <p:txBody>
          <a:bodyPr/>
          <a:lstStyle/>
          <a:p>
            <a:fld id="{5890745A-7E45-4C22-B1EA-09E8BFFB1697}" type="datetimeFigureOut">
              <a:rPr lang="zh-CN" altLang="en-US" smtClean="0"/>
              <a:t>2019/6/22</a:t>
            </a:fld>
            <a:endParaRPr lang="zh-CN" altLang="en-US"/>
          </a:p>
        </p:txBody>
      </p:sp>
      <p:sp>
        <p:nvSpPr>
          <p:cNvPr id="6" name="页脚占位符 5">
            <a:extLst>
              <a:ext uri="{FF2B5EF4-FFF2-40B4-BE49-F238E27FC236}">
                <a16:creationId xmlns:a16="http://schemas.microsoft.com/office/drawing/2014/main" id="{4B1176EC-5EDE-43EF-AE8C-BAEDDCEEBF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CA2795-10D9-4E81-A20E-AF7845D37A60}"/>
              </a:ext>
            </a:extLst>
          </p:cNvPr>
          <p:cNvSpPr>
            <a:spLocks noGrp="1"/>
          </p:cNvSpPr>
          <p:nvPr>
            <p:ph type="sldNum" sz="quarter" idx="12"/>
          </p:nvPr>
        </p:nvSpPr>
        <p:spPr/>
        <p:txBody>
          <a:body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657609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4D952-60AF-44A1-A53B-6229962916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727F4F2-C140-4F02-A9D6-B09A053A8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27EF9DF-B9E7-42EE-B678-CE88AB66F9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2727AB8-C288-41FE-B0EF-CD9ECE852311}"/>
              </a:ext>
            </a:extLst>
          </p:cNvPr>
          <p:cNvSpPr>
            <a:spLocks noGrp="1"/>
          </p:cNvSpPr>
          <p:nvPr>
            <p:ph type="dt" sz="half" idx="10"/>
          </p:nvPr>
        </p:nvSpPr>
        <p:spPr/>
        <p:txBody>
          <a:bodyPr/>
          <a:lstStyle/>
          <a:p>
            <a:fld id="{5890745A-7E45-4C22-B1EA-09E8BFFB1697}" type="datetimeFigureOut">
              <a:rPr lang="zh-CN" altLang="en-US" smtClean="0"/>
              <a:t>2019/6/22</a:t>
            </a:fld>
            <a:endParaRPr lang="zh-CN" altLang="en-US"/>
          </a:p>
        </p:txBody>
      </p:sp>
      <p:sp>
        <p:nvSpPr>
          <p:cNvPr id="6" name="页脚占位符 5">
            <a:extLst>
              <a:ext uri="{FF2B5EF4-FFF2-40B4-BE49-F238E27FC236}">
                <a16:creationId xmlns:a16="http://schemas.microsoft.com/office/drawing/2014/main" id="{E50531B5-F2DA-4459-99DA-E68DF7CCDE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E42DE9-8D7F-4615-97D8-C43C30A909EB}"/>
              </a:ext>
            </a:extLst>
          </p:cNvPr>
          <p:cNvSpPr>
            <a:spLocks noGrp="1"/>
          </p:cNvSpPr>
          <p:nvPr>
            <p:ph type="sldNum" sz="quarter" idx="12"/>
          </p:nvPr>
        </p:nvSpPr>
        <p:spPr/>
        <p:txBody>
          <a:body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4041898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72D59B-9CFD-4991-9DC8-9287845BD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88BC3E1-E06A-4E59-A7A6-0F976335B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5AEFE6-708F-4F29-B357-ABF2867083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90745A-7E45-4C22-B1EA-09E8BFFB1697}" type="datetimeFigureOut">
              <a:rPr lang="zh-CN" altLang="en-US" smtClean="0"/>
              <a:t>2019/6/22</a:t>
            </a:fld>
            <a:endParaRPr lang="zh-CN" altLang="en-US"/>
          </a:p>
        </p:txBody>
      </p:sp>
      <p:sp>
        <p:nvSpPr>
          <p:cNvPr id="5" name="页脚占位符 4">
            <a:extLst>
              <a:ext uri="{FF2B5EF4-FFF2-40B4-BE49-F238E27FC236}">
                <a16:creationId xmlns:a16="http://schemas.microsoft.com/office/drawing/2014/main" id="{14E8463F-2E16-46CB-8216-A6E2355E6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3D143CB-C152-4813-8C9A-A13B977232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BAD8D7-9F97-4D61-A8CB-9F269EFCFA39}" type="slidenum">
              <a:rPr lang="zh-CN" altLang="en-US" smtClean="0"/>
              <a:t>‹#›</a:t>
            </a:fld>
            <a:endParaRPr lang="zh-CN" altLang="en-US"/>
          </a:p>
        </p:txBody>
      </p:sp>
    </p:spTree>
    <p:extLst>
      <p:ext uri="{BB962C8B-B14F-4D97-AF65-F5344CB8AC3E}">
        <p14:creationId xmlns:p14="http://schemas.microsoft.com/office/powerpoint/2010/main" val="3732959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âexplainable AIâçå¾çæç´¢ç»æ">
            <a:extLst>
              <a:ext uri="{FF2B5EF4-FFF2-40B4-BE49-F238E27FC236}">
                <a16:creationId xmlns:a16="http://schemas.microsoft.com/office/drawing/2014/main" id="{35C9B6A1-4655-478C-BAFE-AC2F554B93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64" b="6439"/>
          <a:stretch/>
        </p:blipFill>
        <p:spPr bwMode="auto">
          <a:xfrm>
            <a:off x="-1" y="10"/>
            <a:ext cx="12192001" cy="4666928"/>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70">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58" name="Oval 72">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623EAA7-FB8F-4393-BC3C-C1995D485E37}"/>
              </a:ext>
            </a:extLst>
          </p:cNvPr>
          <p:cNvSpPr>
            <a:spLocks noGrp="1"/>
          </p:cNvSpPr>
          <p:nvPr>
            <p:ph type="title"/>
          </p:nvPr>
        </p:nvSpPr>
        <p:spPr>
          <a:xfrm>
            <a:off x="2362865" y="4388303"/>
            <a:ext cx="3369069" cy="867630"/>
          </a:xfrm>
        </p:spPr>
        <p:txBody>
          <a:bodyPr>
            <a:normAutofit/>
          </a:bodyPr>
          <a:lstStyle/>
          <a:p>
            <a:r>
              <a:rPr lang="en-US" altLang="zh-CN" sz="4000" dirty="0">
                <a:solidFill>
                  <a:srgbClr val="000000"/>
                </a:solidFill>
              </a:rPr>
              <a:t>What is XAI ?</a:t>
            </a:r>
          </a:p>
        </p:txBody>
      </p:sp>
      <p:sp>
        <p:nvSpPr>
          <p:cNvPr id="3" name="内容占位符 2">
            <a:extLst>
              <a:ext uri="{FF2B5EF4-FFF2-40B4-BE49-F238E27FC236}">
                <a16:creationId xmlns:a16="http://schemas.microsoft.com/office/drawing/2014/main" id="{BA35B582-5ABF-46A1-BDCC-5CBE980ACE9A}"/>
              </a:ext>
            </a:extLst>
          </p:cNvPr>
          <p:cNvSpPr>
            <a:spLocks noGrp="1"/>
          </p:cNvSpPr>
          <p:nvPr>
            <p:ph idx="1"/>
          </p:nvPr>
        </p:nvSpPr>
        <p:spPr>
          <a:xfrm>
            <a:off x="3632793" y="5091289"/>
            <a:ext cx="4926411" cy="1509935"/>
          </a:xfrm>
        </p:spPr>
        <p:txBody>
          <a:bodyPr anchor="ctr">
            <a:normAutofit lnSpcReduction="10000"/>
          </a:bodyPr>
          <a:lstStyle/>
          <a:p>
            <a:pPr marL="0" indent="0">
              <a:buNone/>
            </a:pPr>
            <a:endParaRPr lang="en-US" altLang="zh-CN" sz="1100" dirty="0">
              <a:solidFill>
                <a:srgbClr val="000000"/>
              </a:solidFill>
            </a:endParaRPr>
          </a:p>
          <a:p>
            <a:pPr marL="0" indent="0">
              <a:buNone/>
            </a:pPr>
            <a:r>
              <a:rPr lang="en-US" altLang="zh-CN" sz="1400" b="1" dirty="0">
                <a:solidFill>
                  <a:srgbClr val="000000"/>
                </a:solidFill>
              </a:rPr>
              <a:t>Explainable AI</a:t>
            </a:r>
            <a:r>
              <a:rPr lang="en-US" altLang="zh-CN" sz="1400" dirty="0">
                <a:solidFill>
                  <a:srgbClr val="000000"/>
                </a:solidFill>
              </a:rPr>
              <a:t> (</a:t>
            </a:r>
            <a:r>
              <a:rPr lang="en-US" altLang="zh-CN" sz="1400" b="1" dirty="0">
                <a:solidFill>
                  <a:srgbClr val="000000"/>
                </a:solidFill>
              </a:rPr>
              <a:t>XAI</a:t>
            </a:r>
            <a:r>
              <a:rPr lang="en-US" altLang="zh-CN" sz="1400" dirty="0">
                <a:solidFill>
                  <a:srgbClr val="000000"/>
                </a:solidFill>
              </a:rPr>
              <a:t>), </a:t>
            </a:r>
            <a:r>
              <a:rPr lang="en-US" altLang="zh-CN" sz="1400" b="1" dirty="0">
                <a:solidFill>
                  <a:srgbClr val="000000"/>
                </a:solidFill>
              </a:rPr>
              <a:t>Interpretable AI</a:t>
            </a:r>
            <a:r>
              <a:rPr lang="en-US" altLang="zh-CN" sz="1400" dirty="0">
                <a:solidFill>
                  <a:srgbClr val="000000"/>
                </a:solidFill>
              </a:rPr>
              <a:t>, or </a:t>
            </a:r>
            <a:r>
              <a:rPr lang="en-US" altLang="zh-CN" sz="1400" b="1" dirty="0">
                <a:solidFill>
                  <a:srgbClr val="000000"/>
                </a:solidFill>
              </a:rPr>
              <a:t>Transparent AI</a:t>
            </a:r>
            <a:r>
              <a:rPr lang="en-US" altLang="zh-CN" sz="1400" dirty="0">
                <a:solidFill>
                  <a:srgbClr val="000000"/>
                </a:solidFill>
              </a:rPr>
              <a:t> refer to techniques in artificial intelligence (AI) which can be trusted and easily understood by humans. It contrasts with the concept of the "black box" in machine learning where even their designers cannot explain why the AI arrived at a specific decision.</a:t>
            </a:r>
            <a:endParaRPr lang="zh-CN" altLang="en-US" sz="1400" dirty="0">
              <a:solidFill>
                <a:srgbClr val="000000"/>
              </a:solidFill>
            </a:endParaRPr>
          </a:p>
        </p:txBody>
      </p:sp>
    </p:spTree>
    <p:extLst>
      <p:ext uri="{BB962C8B-B14F-4D97-AF65-F5344CB8AC3E}">
        <p14:creationId xmlns:p14="http://schemas.microsoft.com/office/powerpoint/2010/main" val="384115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3042922" cy="769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Image classification</a:t>
            </a:r>
            <a:endParaRPr lang="zh-CN" altLang="en-US" sz="2800" b="1" dirty="0"/>
          </a:p>
        </p:txBody>
      </p:sp>
      <p:sp>
        <p:nvSpPr>
          <p:cNvPr id="13" name="文本框 12">
            <a:extLst>
              <a:ext uri="{FF2B5EF4-FFF2-40B4-BE49-F238E27FC236}">
                <a16:creationId xmlns:a16="http://schemas.microsoft.com/office/drawing/2014/main" id="{D8374657-2074-44FD-AEEE-E99D71C9E397}"/>
              </a:ext>
            </a:extLst>
          </p:cNvPr>
          <p:cNvSpPr txBox="1"/>
          <p:nvPr/>
        </p:nvSpPr>
        <p:spPr>
          <a:xfrm>
            <a:off x="1022945" y="2310857"/>
            <a:ext cx="46736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Class Activation Mapping</a:t>
            </a:r>
          </a:p>
          <a:p>
            <a:pPr marL="285750" indent="-285750">
              <a:buFont typeface="Arial" panose="020B0604020202020204" pitchFamily="34" charset="0"/>
              <a:buChar char="•"/>
            </a:pPr>
            <a:r>
              <a:rPr lang="en-US" altLang="zh-CN" b="1" dirty="0">
                <a:solidFill>
                  <a:srgbClr val="FF0000"/>
                </a:solidFill>
              </a:rPr>
              <a:t>Saliency Maps</a:t>
            </a:r>
          </a:p>
          <a:p>
            <a:pPr marL="285750" indent="-285750">
              <a:buFont typeface="Arial" panose="020B0604020202020204" pitchFamily="34" charset="0"/>
              <a:buChar char="•"/>
            </a:pPr>
            <a:r>
              <a:rPr lang="en-US" altLang="zh-CN" b="1" dirty="0"/>
              <a:t>Guided </a:t>
            </a:r>
            <a:r>
              <a:rPr lang="en-US" altLang="zh-CN" b="1" dirty="0" err="1"/>
              <a:t>BackPropagation</a:t>
            </a:r>
            <a:endParaRPr lang="en-US" altLang="zh-CN" b="1" dirty="0"/>
          </a:p>
          <a:p>
            <a:pPr marL="285750" indent="-285750">
              <a:buFont typeface="Arial" panose="020B0604020202020204" pitchFamily="34" charset="0"/>
              <a:buChar char="•"/>
            </a:pPr>
            <a:r>
              <a:rPr lang="en-US" altLang="zh-CN" b="1" dirty="0"/>
              <a:t>Grad-CAM</a:t>
            </a:r>
          </a:p>
          <a:p>
            <a:pPr marL="285750" indent="-285750">
              <a:buFont typeface="Arial" panose="020B0604020202020204" pitchFamily="34" charset="0"/>
              <a:buChar char="•"/>
            </a:pPr>
            <a:r>
              <a:rPr lang="en-US" altLang="zh-CN" b="1" dirty="0" err="1"/>
              <a:t>SHapley</a:t>
            </a:r>
            <a:r>
              <a:rPr lang="en-US" altLang="zh-CN" b="1" dirty="0"/>
              <a:t> Additive </a:t>
            </a:r>
            <a:r>
              <a:rPr lang="en-US" altLang="zh-CN" b="1" dirty="0" err="1"/>
              <a:t>exPlanations</a:t>
            </a:r>
            <a:endParaRPr lang="en-US" altLang="zh-CN" b="1" dirty="0"/>
          </a:p>
        </p:txBody>
      </p:sp>
      <p:pic>
        <p:nvPicPr>
          <p:cNvPr id="5" name="图片 4">
            <a:extLst>
              <a:ext uri="{FF2B5EF4-FFF2-40B4-BE49-F238E27FC236}">
                <a16:creationId xmlns:a16="http://schemas.microsoft.com/office/drawing/2014/main" id="{51EDF027-4EAA-490B-80CC-A997D8A75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918" y="1562168"/>
            <a:ext cx="6255071" cy="3270418"/>
          </a:xfrm>
          <a:prstGeom prst="rect">
            <a:avLst/>
          </a:prstGeom>
        </p:spPr>
      </p:pic>
    </p:spTree>
    <p:extLst>
      <p:ext uri="{BB962C8B-B14F-4D97-AF65-F5344CB8AC3E}">
        <p14:creationId xmlns:p14="http://schemas.microsoft.com/office/powerpoint/2010/main" val="50134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3042922" cy="769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Image classification</a:t>
            </a:r>
            <a:endParaRPr lang="zh-CN" altLang="en-US" sz="2800" b="1" dirty="0"/>
          </a:p>
        </p:txBody>
      </p:sp>
      <p:sp>
        <p:nvSpPr>
          <p:cNvPr id="13" name="文本框 12">
            <a:extLst>
              <a:ext uri="{FF2B5EF4-FFF2-40B4-BE49-F238E27FC236}">
                <a16:creationId xmlns:a16="http://schemas.microsoft.com/office/drawing/2014/main" id="{D8374657-2074-44FD-AEEE-E99D71C9E397}"/>
              </a:ext>
            </a:extLst>
          </p:cNvPr>
          <p:cNvSpPr txBox="1"/>
          <p:nvPr/>
        </p:nvSpPr>
        <p:spPr>
          <a:xfrm>
            <a:off x="1022945" y="2310857"/>
            <a:ext cx="46736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Class Activation Mapping</a:t>
            </a:r>
          </a:p>
          <a:p>
            <a:pPr marL="285750" indent="-285750">
              <a:buFont typeface="Arial" panose="020B0604020202020204" pitchFamily="34" charset="0"/>
              <a:buChar char="•"/>
            </a:pPr>
            <a:r>
              <a:rPr lang="en-US" altLang="zh-CN" b="1" dirty="0"/>
              <a:t>Saliency Maps</a:t>
            </a:r>
          </a:p>
          <a:p>
            <a:pPr marL="285750" indent="-285750">
              <a:buFont typeface="Arial" panose="020B0604020202020204" pitchFamily="34" charset="0"/>
              <a:buChar char="•"/>
            </a:pPr>
            <a:r>
              <a:rPr lang="en-US" altLang="zh-CN" b="1" dirty="0">
                <a:solidFill>
                  <a:srgbClr val="FF0000"/>
                </a:solidFill>
              </a:rPr>
              <a:t>Guided </a:t>
            </a:r>
            <a:r>
              <a:rPr lang="en-US" altLang="zh-CN" b="1" dirty="0" err="1">
                <a:solidFill>
                  <a:srgbClr val="FF0000"/>
                </a:solidFill>
              </a:rPr>
              <a:t>BackPropagation</a:t>
            </a:r>
            <a:endParaRPr lang="en-US" altLang="zh-CN" b="1" dirty="0">
              <a:solidFill>
                <a:srgbClr val="FF0000"/>
              </a:solidFill>
            </a:endParaRPr>
          </a:p>
          <a:p>
            <a:pPr marL="285750" indent="-285750">
              <a:buFont typeface="Arial" panose="020B0604020202020204" pitchFamily="34" charset="0"/>
              <a:buChar char="•"/>
            </a:pPr>
            <a:r>
              <a:rPr lang="en-US" altLang="zh-CN" b="1" dirty="0"/>
              <a:t>Grad-CAM</a:t>
            </a:r>
          </a:p>
          <a:p>
            <a:pPr marL="285750" indent="-285750">
              <a:buFont typeface="Arial" panose="020B0604020202020204" pitchFamily="34" charset="0"/>
              <a:buChar char="•"/>
            </a:pPr>
            <a:r>
              <a:rPr lang="en-US" altLang="zh-CN" b="1" dirty="0" err="1"/>
              <a:t>SHapley</a:t>
            </a:r>
            <a:r>
              <a:rPr lang="en-US" altLang="zh-CN" b="1" dirty="0"/>
              <a:t> Additive </a:t>
            </a:r>
            <a:r>
              <a:rPr lang="en-US" altLang="zh-CN" b="1" dirty="0" err="1"/>
              <a:t>exPlanations</a:t>
            </a:r>
            <a:endParaRPr lang="en-US" altLang="zh-CN" b="1" dirty="0"/>
          </a:p>
        </p:txBody>
      </p:sp>
      <p:pic>
        <p:nvPicPr>
          <p:cNvPr id="7" name="图片 6">
            <a:extLst>
              <a:ext uri="{FF2B5EF4-FFF2-40B4-BE49-F238E27FC236}">
                <a16:creationId xmlns:a16="http://schemas.microsoft.com/office/drawing/2014/main" id="{BBCD3A44-F047-4D5C-8740-74067881A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67317"/>
            <a:ext cx="5191762" cy="5934938"/>
          </a:xfrm>
          <a:prstGeom prst="rect">
            <a:avLst/>
          </a:prstGeom>
        </p:spPr>
      </p:pic>
    </p:spTree>
    <p:extLst>
      <p:ext uri="{BB962C8B-B14F-4D97-AF65-F5344CB8AC3E}">
        <p14:creationId xmlns:p14="http://schemas.microsoft.com/office/powerpoint/2010/main" val="580114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3042922" cy="769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Image classification</a:t>
            </a:r>
            <a:endParaRPr lang="zh-CN" altLang="en-US" sz="2800" b="1" dirty="0"/>
          </a:p>
        </p:txBody>
      </p:sp>
      <p:sp>
        <p:nvSpPr>
          <p:cNvPr id="13" name="文本框 12">
            <a:extLst>
              <a:ext uri="{FF2B5EF4-FFF2-40B4-BE49-F238E27FC236}">
                <a16:creationId xmlns:a16="http://schemas.microsoft.com/office/drawing/2014/main" id="{D8374657-2074-44FD-AEEE-E99D71C9E397}"/>
              </a:ext>
            </a:extLst>
          </p:cNvPr>
          <p:cNvSpPr txBox="1"/>
          <p:nvPr/>
        </p:nvSpPr>
        <p:spPr>
          <a:xfrm>
            <a:off x="1022945" y="2310857"/>
            <a:ext cx="46736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Class Activation Mapping</a:t>
            </a:r>
          </a:p>
          <a:p>
            <a:pPr marL="285750" indent="-285750">
              <a:buFont typeface="Arial" panose="020B0604020202020204" pitchFamily="34" charset="0"/>
              <a:buChar char="•"/>
            </a:pPr>
            <a:r>
              <a:rPr lang="en-US" altLang="zh-CN" b="1" dirty="0"/>
              <a:t>Saliency Maps</a:t>
            </a:r>
          </a:p>
          <a:p>
            <a:pPr marL="285750" indent="-285750">
              <a:buFont typeface="Arial" panose="020B0604020202020204" pitchFamily="34" charset="0"/>
              <a:buChar char="•"/>
            </a:pPr>
            <a:r>
              <a:rPr lang="en-US" altLang="zh-CN" b="1" dirty="0"/>
              <a:t>Guided </a:t>
            </a:r>
            <a:r>
              <a:rPr lang="en-US" altLang="zh-CN" b="1" dirty="0" err="1"/>
              <a:t>BackPropagation</a:t>
            </a:r>
            <a:endParaRPr lang="en-US" altLang="zh-CN" b="1" dirty="0"/>
          </a:p>
          <a:p>
            <a:pPr marL="285750" indent="-285750">
              <a:buFont typeface="Arial" panose="020B0604020202020204" pitchFamily="34" charset="0"/>
              <a:buChar char="•"/>
            </a:pPr>
            <a:r>
              <a:rPr lang="en-US" altLang="zh-CN" b="1" dirty="0">
                <a:solidFill>
                  <a:srgbClr val="FF0000"/>
                </a:solidFill>
              </a:rPr>
              <a:t>Grad-CAM</a:t>
            </a:r>
          </a:p>
          <a:p>
            <a:pPr marL="285750" indent="-285750">
              <a:buFont typeface="Arial" panose="020B0604020202020204" pitchFamily="34" charset="0"/>
              <a:buChar char="•"/>
            </a:pPr>
            <a:r>
              <a:rPr lang="en-US" altLang="zh-CN" b="1" dirty="0" err="1"/>
              <a:t>SHapley</a:t>
            </a:r>
            <a:r>
              <a:rPr lang="en-US" altLang="zh-CN" b="1" dirty="0"/>
              <a:t> Additive </a:t>
            </a:r>
            <a:r>
              <a:rPr lang="en-US" altLang="zh-CN" b="1" dirty="0" err="1"/>
              <a:t>exPlanations</a:t>
            </a:r>
            <a:endParaRPr lang="en-US" altLang="zh-CN" b="1" dirty="0"/>
          </a:p>
        </p:txBody>
      </p:sp>
      <p:pic>
        <p:nvPicPr>
          <p:cNvPr id="8" name="图片 7" descr="图片包含 屏幕截图&#10;&#10;描述已自动生成">
            <a:extLst>
              <a:ext uri="{FF2B5EF4-FFF2-40B4-BE49-F238E27FC236}">
                <a16:creationId xmlns:a16="http://schemas.microsoft.com/office/drawing/2014/main" id="{D2586F37-ACFD-4065-9887-F57D56F4C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650" y="1625305"/>
            <a:ext cx="6813900" cy="3352972"/>
          </a:xfrm>
          <a:prstGeom prst="rect">
            <a:avLst/>
          </a:prstGeom>
        </p:spPr>
      </p:pic>
    </p:spTree>
    <p:extLst>
      <p:ext uri="{BB962C8B-B14F-4D97-AF65-F5344CB8AC3E}">
        <p14:creationId xmlns:p14="http://schemas.microsoft.com/office/powerpoint/2010/main" val="669276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3042922" cy="769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Image classification</a:t>
            </a:r>
            <a:endParaRPr lang="zh-CN" altLang="en-US" sz="2800" b="1" dirty="0"/>
          </a:p>
        </p:txBody>
      </p:sp>
      <p:sp>
        <p:nvSpPr>
          <p:cNvPr id="13" name="文本框 12">
            <a:extLst>
              <a:ext uri="{FF2B5EF4-FFF2-40B4-BE49-F238E27FC236}">
                <a16:creationId xmlns:a16="http://schemas.microsoft.com/office/drawing/2014/main" id="{D8374657-2074-44FD-AEEE-E99D71C9E397}"/>
              </a:ext>
            </a:extLst>
          </p:cNvPr>
          <p:cNvSpPr txBox="1"/>
          <p:nvPr/>
        </p:nvSpPr>
        <p:spPr>
          <a:xfrm>
            <a:off x="1022945" y="2310857"/>
            <a:ext cx="46736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Class Activation Mapping</a:t>
            </a:r>
          </a:p>
          <a:p>
            <a:pPr marL="285750" indent="-285750">
              <a:buFont typeface="Arial" panose="020B0604020202020204" pitchFamily="34" charset="0"/>
              <a:buChar char="•"/>
            </a:pPr>
            <a:r>
              <a:rPr lang="en-US" altLang="zh-CN" b="1" dirty="0"/>
              <a:t>Saliency Maps</a:t>
            </a:r>
          </a:p>
          <a:p>
            <a:pPr marL="285750" indent="-285750">
              <a:buFont typeface="Arial" panose="020B0604020202020204" pitchFamily="34" charset="0"/>
              <a:buChar char="•"/>
            </a:pPr>
            <a:r>
              <a:rPr lang="en-US" altLang="zh-CN" b="1" dirty="0"/>
              <a:t>Guided </a:t>
            </a:r>
            <a:r>
              <a:rPr lang="en-US" altLang="zh-CN" b="1" dirty="0" err="1"/>
              <a:t>BackPropagation</a:t>
            </a:r>
            <a:endParaRPr lang="en-US" altLang="zh-CN" b="1" dirty="0"/>
          </a:p>
          <a:p>
            <a:pPr marL="285750" indent="-285750">
              <a:buFont typeface="Arial" panose="020B0604020202020204" pitchFamily="34" charset="0"/>
              <a:buChar char="•"/>
            </a:pPr>
            <a:r>
              <a:rPr lang="en-US" altLang="zh-CN" b="1" dirty="0"/>
              <a:t>Grad-CAM</a:t>
            </a:r>
          </a:p>
          <a:p>
            <a:pPr marL="285750" indent="-285750">
              <a:buFont typeface="Arial" panose="020B0604020202020204" pitchFamily="34" charset="0"/>
              <a:buChar char="•"/>
            </a:pPr>
            <a:r>
              <a:rPr lang="en-US" altLang="zh-CN" b="1" dirty="0" err="1">
                <a:solidFill>
                  <a:srgbClr val="FF0000"/>
                </a:solidFill>
              </a:rPr>
              <a:t>SHapley</a:t>
            </a:r>
            <a:r>
              <a:rPr lang="en-US" altLang="zh-CN" b="1" dirty="0">
                <a:solidFill>
                  <a:srgbClr val="FF0000"/>
                </a:solidFill>
              </a:rPr>
              <a:t> Additive </a:t>
            </a:r>
            <a:r>
              <a:rPr lang="en-US" altLang="zh-CN" b="1" dirty="0" err="1">
                <a:solidFill>
                  <a:srgbClr val="FF0000"/>
                </a:solidFill>
              </a:rPr>
              <a:t>exPlanations</a:t>
            </a:r>
            <a:endParaRPr lang="en-US" altLang="zh-CN" b="1" dirty="0">
              <a:solidFill>
                <a:srgbClr val="FF0000"/>
              </a:solidFill>
            </a:endParaRPr>
          </a:p>
        </p:txBody>
      </p:sp>
      <p:pic>
        <p:nvPicPr>
          <p:cNvPr id="7170" name="Picture 2" descr="https://raw.githubusercontent.com/slundberg/shap/master/docs/artwork/gradient_imagenet_plot.png">
            <a:extLst>
              <a:ext uri="{FF2B5EF4-FFF2-40B4-BE49-F238E27FC236}">
                <a16:creationId xmlns:a16="http://schemas.microsoft.com/office/drawing/2014/main" id="{0774DAC1-B27F-467F-90AD-51A391E37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140" y="1109748"/>
            <a:ext cx="5211857" cy="4063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171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4914056" cy="76919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Natural Language Processing</a:t>
            </a:r>
            <a:endParaRPr lang="zh-CN" altLang="en-US" sz="2800" b="1" dirty="0"/>
          </a:p>
        </p:txBody>
      </p:sp>
    </p:spTree>
    <p:extLst>
      <p:ext uri="{BB962C8B-B14F-4D97-AF65-F5344CB8AC3E}">
        <p14:creationId xmlns:p14="http://schemas.microsoft.com/office/powerpoint/2010/main" val="182060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4914056" cy="76919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Natural Language Processing</a:t>
            </a:r>
            <a:endParaRPr lang="zh-CN" altLang="en-US" sz="2800" b="1" dirty="0"/>
          </a:p>
        </p:txBody>
      </p:sp>
      <p:sp>
        <p:nvSpPr>
          <p:cNvPr id="5" name="文本框 4">
            <a:extLst>
              <a:ext uri="{FF2B5EF4-FFF2-40B4-BE49-F238E27FC236}">
                <a16:creationId xmlns:a16="http://schemas.microsoft.com/office/drawing/2014/main" id="{39262C9E-9D1E-4A97-B0C1-E21B944BCE95}"/>
              </a:ext>
            </a:extLst>
          </p:cNvPr>
          <p:cNvSpPr txBox="1"/>
          <p:nvPr/>
        </p:nvSpPr>
        <p:spPr>
          <a:xfrm>
            <a:off x="1022945" y="2310857"/>
            <a:ext cx="467360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solidFill>
                  <a:srgbClr val="FF0000"/>
                </a:solidFill>
              </a:rPr>
              <a:t>RNNVIS</a:t>
            </a:r>
          </a:p>
          <a:p>
            <a:pPr marL="285750" indent="-285750">
              <a:buFont typeface="Arial" panose="020B0604020202020204" pitchFamily="34" charset="0"/>
              <a:buChar char="•"/>
            </a:pPr>
            <a:r>
              <a:rPr lang="en-US" altLang="zh-CN" b="1" dirty="0"/>
              <a:t>LSTMVIS</a:t>
            </a:r>
          </a:p>
          <a:p>
            <a:pPr marL="285750" indent="-285750">
              <a:buFont typeface="Arial" panose="020B0604020202020204" pitchFamily="34" charset="0"/>
              <a:buChar char="•"/>
            </a:pPr>
            <a:r>
              <a:rPr lang="en-US" altLang="zh-CN" b="1" dirty="0"/>
              <a:t>Seq2Seq-VIS</a:t>
            </a:r>
          </a:p>
          <a:p>
            <a:pPr marL="285750" indent="-285750">
              <a:buFont typeface="Arial" panose="020B0604020202020204" pitchFamily="34" charset="0"/>
              <a:buChar char="•"/>
            </a:pPr>
            <a:r>
              <a:rPr lang="en-US" altLang="zh-CN" b="1" dirty="0"/>
              <a:t>Attention-VIS</a:t>
            </a:r>
          </a:p>
        </p:txBody>
      </p:sp>
      <p:pic>
        <p:nvPicPr>
          <p:cNvPr id="13316" name="Picture 4" descr="https://pic4.zhimg.com/80/v2-72150d1c8a24dbd29de8c6eee60f84b3_hd.jpg">
            <a:extLst>
              <a:ext uri="{FF2B5EF4-FFF2-40B4-BE49-F238E27FC236}">
                <a16:creationId xmlns:a16="http://schemas.microsoft.com/office/drawing/2014/main" id="{B7EDCEB8-8C8D-4450-9220-60D527BF9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6889" y="1299210"/>
            <a:ext cx="6553200" cy="425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774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4914056" cy="76919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Natural Language Processing</a:t>
            </a:r>
            <a:endParaRPr lang="zh-CN" altLang="en-US" sz="2800" b="1" dirty="0"/>
          </a:p>
        </p:txBody>
      </p:sp>
      <p:sp>
        <p:nvSpPr>
          <p:cNvPr id="5" name="文本框 4">
            <a:extLst>
              <a:ext uri="{FF2B5EF4-FFF2-40B4-BE49-F238E27FC236}">
                <a16:creationId xmlns:a16="http://schemas.microsoft.com/office/drawing/2014/main" id="{39262C9E-9D1E-4A97-B0C1-E21B944BCE95}"/>
              </a:ext>
            </a:extLst>
          </p:cNvPr>
          <p:cNvSpPr txBox="1"/>
          <p:nvPr/>
        </p:nvSpPr>
        <p:spPr>
          <a:xfrm>
            <a:off x="1022945" y="2310857"/>
            <a:ext cx="467360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RNNVIS</a:t>
            </a:r>
          </a:p>
          <a:p>
            <a:pPr marL="285750" indent="-285750">
              <a:buFont typeface="Arial" panose="020B0604020202020204" pitchFamily="34" charset="0"/>
              <a:buChar char="•"/>
            </a:pPr>
            <a:r>
              <a:rPr lang="en-US" altLang="zh-CN" b="1" dirty="0">
                <a:solidFill>
                  <a:srgbClr val="FF0000"/>
                </a:solidFill>
              </a:rPr>
              <a:t>LSTMVIS</a:t>
            </a:r>
          </a:p>
          <a:p>
            <a:pPr marL="285750" indent="-285750">
              <a:buFont typeface="Arial" panose="020B0604020202020204" pitchFamily="34" charset="0"/>
              <a:buChar char="•"/>
            </a:pPr>
            <a:r>
              <a:rPr lang="en-US" altLang="zh-CN" b="1" dirty="0"/>
              <a:t>Seq2Seq-VIS</a:t>
            </a:r>
          </a:p>
          <a:p>
            <a:pPr marL="285750" indent="-285750">
              <a:buFont typeface="Arial" panose="020B0604020202020204" pitchFamily="34" charset="0"/>
              <a:buChar char="•"/>
            </a:pPr>
            <a:r>
              <a:rPr lang="en-US" altLang="zh-CN" b="1" dirty="0"/>
              <a:t>Attention-VIS</a:t>
            </a:r>
          </a:p>
        </p:txBody>
      </p:sp>
      <p:pic>
        <p:nvPicPr>
          <p:cNvPr id="6" name="Picture 2" descr="å¾3ï¼LSTMVisçç¨æ·çé¢">
            <a:extLst>
              <a:ext uri="{FF2B5EF4-FFF2-40B4-BE49-F238E27FC236}">
                <a16:creationId xmlns:a16="http://schemas.microsoft.com/office/drawing/2014/main" id="{3F7A5120-ED8F-4AE2-8C1D-95B425A9F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334" y="1397000"/>
            <a:ext cx="6705600" cy="377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345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4914056" cy="76919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Natural Language Processing</a:t>
            </a:r>
            <a:endParaRPr lang="zh-CN" altLang="en-US" sz="2800" b="1" dirty="0"/>
          </a:p>
        </p:txBody>
      </p:sp>
      <p:sp>
        <p:nvSpPr>
          <p:cNvPr id="5" name="文本框 4">
            <a:extLst>
              <a:ext uri="{FF2B5EF4-FFF2-40B4-BE49-F238E27FC236}">
                <a16:creationId xmlns:a16="http://schemas.microsoft.com/office/drawing/2014/main" id="{39262C9E-9D1E-4A97-B0C1-E21B944BCE95}"/>
              </a:ext>
            </a:extLst>
          </p:cNvPr>
          <p:cNvSpPr txBox="1"/>
          <p:nvPr/>
        </p:nvSpPr>
        <p:spPr>
          <a:xfrm>
            <a:off x="1022945" y="2310857"/>
            <a:ext cx="467360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RNNVIS</a:t>
            </a:r>
          </a:p>
          <a:p>
            <a:pPr marL="285750" indent="-285750">
              <a:buFont typeface="Arial" panose="020B0604020202020204" pitchFamily="34" charset="0"/>
              <a:buChar char="•"/>
            </a:pPr>
            <a:r>
              <a:rPr lang="en-US" altLang="zh-CN" b="1" dirty="0"/>
              <a:t>LSTMVIS</a:t>
            </a:r>
          </a:p>
          <a:p>
            <a:pPr marL="285750" indent="-285750">
              <a:buFont typeface="Arial" panose="020B0604020202020204" pitchFamily="34" charset="0"/>
              <a:buChar char="•"/>
            </a:pPr>
            <a:r>
              <a:rPr lang="en-US" altLang="zh-CN" b="1" dirty="0">
                <a:solidFill>
                  <a:srgbClr val="FF0000"/>
                </a:solidFill>
              </a:rPr>
              <a:t>Seq2Seq-VIS</a:t>
            </a:r>
          </a:p>
          <a:p>
            <a:pPr marL="285750" indent="-285750">
              <a:buFont typeface="Arial" panose="020B0604020202020204" pitchFamily="34" charset="0"/>
              <a:buChar char="•"/>
            </a:pPr>
            <a:r>
              <a:rPr lang="en-US" altLang="zh-CN" b="1" dirty="0"/>
              <a:t>Attention-VIS</a:t>
            </a:r>
          </a:p>
        </p:txBody>
      </p:sp>
      <p:pic>
        <p:nvPicPr>
          <p:cNvPr id="6" name="图片 5" descr="图片包含 文字, 地图&#10;&#10;描述已自动生成">
            <a:extLst>
              <a:ext uri="{FF2B5EF4-FFF2-40B4-BE49-F238E27FC236}">
                <a16:creationId xmlns:a16="http://schemas.microsoft.com/office/drawing/2014/main" id="{4EA2D5C9-79D9-4FAA-ADE3-77A4A4B1F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094" y="1140770"/>
            <a:ext cx="6388428" cy="4407126"/>
          </a:xfrm>
          <a:prstGeom prst="rect">
            <a:avLst/>
          </a:prstGeom>
        </p:spPr>
      </p:pic>
    </p:spTree>
    <p:extLst>
      <p:ext uri="{BB962C8B-B14F-4D97-AF65-F5344CB8AC3E}">
        <p14:creationId xmlns:p14="http://schemas.microsoft.com/office/powerpoint/2010/main" val="1440251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4914056" cy="76919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Natural Language Processing</a:t>
            </a:r>
            <a:endParaRPr lang="zh-CN" altLang="en-US" sz="2800" b="1" dirty="0"/>
          </a:p>
        </p:txBody>
      </p:sp>
      <p:sp>
        <p:nvSpPr>
          <p:cNvPr id="5" name="文本框 4">
            <a:extLst>
              <a:ext uri="{FF2B5EF4-FFF2-40B4-BE49-F238E27FC236}">
                <a16:creationId xmlns:a16="http://schemas.microsoft.com/office/drawing/2014/main" id="{39262C9E-9D1E-4A97-B0C1-E21B944BCE95}"/>
              </a:ext>
            </a:extLst>
          </p:cNvPr>
          <p:cNvSpPr txBox="1"/>
          <p:nvPr/>
        </p:nvSpPr>
        <p:spPr>
          <a:xfrm>
            <a:off x="1022945" y="2310857"/>
            <a:ext cx="467360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RNNVIS</a:t>
            </a:r>
          </a:p>
          <a:p>
            <a:pPr marL="285750" indent="-285750">
              <a:buFont typeface="Arial" panose="020B0604020202020204" pitchFamily="34" charset="0"/>
              <a:buChar char="•"/>
            </a:pPr>
            <a:r>
              <a:rPr lang="en-US" altLang="zh-CN" b="1" dirty="0"/>
              <a:t>LSTMVIS</a:t>
            </a:r>
          </a:p>
          <a:p>
            <a:pPr marL="285750" indent="-285750">
              <a:buFont typeface="Arial" panose="020B0604020202020204" pitchFamily="34" charset="0"/>
              <a:buChar char="•"/>
            </a:pPr>
            <a:r>
              <a:rPr lang="en-US" altLang="zh-CN" b="1" dirty="0"/>
              <a:t>Seq2Seq-VIS</a:t>
            </a:r>
          </a:p>
          <a:p>
            <a:pPr marL="285750" indent="-285750">
              <a:buFont typeface="Arial" panose="020B0604020202020204" pitchFamily="34" charset="0"/>
              <a:buChar char="•"/>
            </a:pPr>
            <a:r>
              <a:rPr lang="en-US" altLang="zh-CN" b="1" dirty="0">
                <a:solidFill>
                  <a:srgbClr val="FF0000"/>
                </a:solidFill>
              </a:rPr>
              <a:t>Attention-VIS</a:t>
            </a:r>
          </a:p>
        </p:txBody>
      </p:sp>
      <p:pic>
        <p:nvPicPr>
          <p:cNvPr id="21506" name="Picture 2" descr="Attention-head view">
            <a:extLst>
              <a:ext uri="{FF2B5EF4-FFF2-40B4-BE49-F238E27FC236}">
                <a16:creationId xmlns:a16="http://schemas.microsoft.com/office/drawing/2014/main" id="{3A228332-E390-42D6-B252-FF858CFED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211" y="288426"/>
            <a:ext cx="5425017" cy="267375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Neuron view">
            <a:extLst>
              <a:ext uri="{FF2B5EF4-FFF2-40B4-BE49-F238E27FC236}">
                <a16:creationId xmlns:a16="http://schemas.microsoft.com/office/drawing/2014/main" id="{CD4B178B-6DB0-49E4-8477-279214312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211" y="3187980"/>
            <a:ext cx="5425017" cy="339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02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17">
            <a:extLst>
              <a:ext uri="{FF2B5EF4-FFF2-40B4-BE49-F238E27FC236}">
                <a16:creationId xmlns:a16="http://schemas.microsoft.com/office/drawing/2014/main" id="{26BA2DD4-C18D-4629-B65A-4D1074F405CB}"/>
              </a:ext>
            </a:extLst>
          </p:cNvPr>
          <p:cNvCxnSpPr>
            <a:cxnSpLocks/>
          </p:cNvCxnSpPr>
          <p:nvPr/>
        </p:nvCxnSpPr>
        <p:spPr>
          <a:xfrm>
            <a:off x="1872518" y="3437467"/>
            <a:ext cx="357685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Group 12">
            <a:extLst>
              <a:ext uri="{FF2B5EF4-FFF2-40B4-BE49-F238E27FC236}">
                <a16:creationId xmlns:a16="http://schemas.microsoft.com/office/drawing/2014/main" id="{8850B3B2-29A6-487C-BF78-39B4A1B528BC}"/>
              </a:ext>
            </a:extLst>
          </p:cNvPr>
          <p:cNvGrpSpPr/>
          <p:nvPr/>
        </p:nvGrpSpPr>
        <p:grpSpPr>
          <a:xfrm>
            <a:off x="1691712" y="3323453"/>
            <a:ext cx="211094" cy="211094"/>
            <a:chOff x="3855819" y="4248152"/>
            <a:chExt cx="211094" cy="211094"/>
          </a:xfrm>
        </p:grpSpPr>
        <p:sp>
          <p:nvSpPr>
            <p:cNvPr id="11" name="Oval 18">
              <a:extLst>
                <a:ext uri="{FF2B5EF4-FFF2-40B4-BE49-F238E27FC236}">
                  <a16:creationId xmlns:a16="http://schemas.microsoft.com/office/drawing/2014/main" id="{72F8E89C-A426-41F3-9702-36FD6899C5E4}"/>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9">
              <a:extLst>
                <a:ext uri="{FF2B5EF4-FFF2-40B4-BE49-F238E27FC236}">
                  <a16:creationId xmlns:a16="http://schemas.microsoft.com/office/drawing/2014/main" id="{5FDB0C03-3ECA-45C6-8FD2-4365F1D6733A}"/>
                </a:ext>
              </a:extLst>
            </p:cNvPr>
            <p:cNvSpPr/>
            <p:nvPr/>
          </p:nvSpPr>
          <p:spPr>
            <a:xfrm>
              <a:off x="3886107" y="4278440"/>
              <a:ext cx="150518" cy="150518"/>
            </a:xfrm>
            <a:prstGeom prst="ellipse">
              <a:avLst/>
            </a:prstGeom>
            <a:solidFill>
              <a:srgbClr val="6CA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24">
            <a:extLst>
              <a:ext uri="{FF2B5EF4-FFF2-40B4-BE49-F238E27FC236}">
                <a16:creationId xmlns:a16="http://schemas.microsoft.com/office/drawing/2014/main" id="{63F866EE-29A7-4DD0-9DFB-74A31E6C9CDD}"/>
              </a:ext>
            </a:extLst>
          </p:cNvPr>
          <p:cNvGrpSpPr/>
          <p:nvPr/>
        </p:nvGrpSpPr>
        <p:grpSpPr>
          <a:xfrm>
            <a:off x="5449368" y="3343000"/>
            <a:ext cx="211094" cy="211094"/>
            <a:chOff x="8118257" y="4248152"/>
            <a:chExt cx="211094" cy="211094"/>
          </a:xfrm>
        </p:grpSpPr>
        <p:sp>
          <p:nvSpPr>
            <p:cNvPr id="18" name="Oval 26">
              <a:extLst>
                <a:ext uri="{FF2B5EF4-FFF2-40B4-BE49-F238E27FC236}">
                  <a16:creationId xmlns:a16="http://schemas.microsoft.com/office/drawing/2014/main" id="{A34A11B5-CAEC-4C9E-AD7F-5B4DB45986F5}"/>
                </a:ext>
              </a:extLst>
            </p:cNvPr>
            <p:cNvSpPr/>
            <p:nvPr/>
          </p:nvSpPr>
          <p:spPr>
            <a:xfrm>
              <a:off x="8118257"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27">
              <a:extLst>
                <a:ext uri="{FF2B5EF4-FFF2-40B4-BE49-F238E27FC236}">
                  <a16:creationId xmlns:a16="http://schemas.microsoft.com/office/drawing/2014/main" id="{AA342C10-80EB-4071-935F-9978A0400601}"/>
                </a:ext>
              </a:extLst>
            </p:cNvPr>
            <p:cNvSpPr/>
            <p:nvPr/>
          </p:nvSpPr>
          <p:spPr>
            <a:xfrm>
              <a:off x="8148545" y="4278440"/>
              <a:ext cx="150518" cy="150518"/>
            </a:xfrm>
            <a:prstGeom prst="ellipse">
              <a:avLst/>
            </a:prstGeom>
            <a:solidFill>
              <a:srgbClr val="7C9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8">
            <a:extLst>
              <a:ext uri="{FF2B5EF4-FFF2-40B4-BE49-F238E27FC236}">
                <a16:creationId xmlns:a16="http://schemas.microsoft.com/office/drawing/2014/main" id="{C5D747EA-85A2-4F88-AE67-770019D0DEFA}"/>
              </a:ext>
            </a:extLst>
          </p:cNvPr>
          <p:cNvGrpSpPr/>
          <p:nvPr/>
        </p:nvGrpSpPr>
        <p:grpSpPr>
          <a:xfrm>
            <a:off x="9873634" y="3328806"/>
            <a:ext cx="211094" cy="211094"/>
            <a:chOff x="10233629" y="4248152"/>
            <a:chExt cx="211094" cy="211094"/>
          </a:xfrm>
        </p:grpSpPr>
        <p:sp>
          <p:nvSpPr>
            <p:cNvPr id="21" name="Oval 49">
              <a:extLst>
                <a:ext uri="{FF2B5EF4-FFF2-40B4-BE49-F238E27FC236}">
                  <a16:creationId xmlns:a16="http://schemas.microsoft.com/office/drawing/2014/main" id="{82B115CD-EC49-4AD6-A881-F448CD38ADC7}"/>
                </a:ext>
              </a:extLst>
            </p:cNvPr>
            <p:cNvSpPr/>
            <p:nvPr/>
          </p:nvSpPr>
          <p:spPr>
            <a:xfrm>
              <a:off x="1023362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50">
              <a:extLst>
                <a:ext uri="{FF2B5EF4-FFF2-40B4-BE49-F238E27FC236}">
                  <a16:creationId xmlns:a16="http://schemas.microsoft.com/office/drawing/2014/main" id="{E0201944-D330-48D0-B3C3-A938F959C111}"/>
                </a:ext>
              </a:extLst>
            </p:cNvPr>
            <p:cNvSpPr/>
            <p:nvPr/>
          </p:nvSpPr>
          <p:spPr>
            <a:xfrm>
              <a:off x="10263917" y="4278440"/>
              <a:ext cx="150518" cy="150518"/>
            </a:xfrm>
            <a:prstGeom prst="ellipse">
              <a:avLst/>
            </a:prstGeom>
            <a:solidFill>
              <a:srgbClr val="FF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53">
            <a:extLst>
              <a:ext uri="{FF2B5EF4-FFF2-40B4-BE49-F238E27FC236}">
                <a16:creationId xmlns:a16="http://schemas.microsoft.com/office/drawing/2014/main" id="{292DADAD-A56E-43B4-BE36-C4EE6AB8482A}"/>
              </a:ext>
            </a:extLst>
          </p:cNvPr>
          <p:cNvSpPr txBox="1"/>
          <p:nvPr/>
        </p:nvSpPr>
        <p:spPr>
          <a:xfrm>
            <a:off x="2423885" y="176472"/>
            <a:ext cx="7344228" cy="830997"/>
          </a:xfrm>
          <a:prstGeom prst="rect">
            <a:avLst/>
          </a:prstGeom>
          <a:noFill/>
        </p:spPr>
        <p:txBody>
          <a:bodyPr wrap="square" rtlCol="0">
            <a:spAutoFit/>
          </a:bodyPr>
          <a:lstStyle/>
          <a:p>
            <a:pPr algn="ctr"/>
            <a:r>
              <a:rPr lang="en-US" sz="4800" b="1" dirty="0">
                <a:solidFill>
                  <a:schemeClr val="tx1">
                    <a:lumMod val="75000"/>
                    <a:lumOff val="25000"/>
                  </a:schemeClr>
                </a:solidFill>
                <a:latin typeface="Tw Cen MT" panose="020B0602020104020603" pitchFamily="34" charset="0"/>
              </a:rPr>
              <a:t>XAI PROGRESS</a:t>
            </a:r>
          </a:p>
        </p:txBody>
      </p:sp>
      <p:sp>
        <p:nvSpPr>
          <p:cNvPr id="24" name="TextBox 54">
            <a:extLst>
              <a:ext uri="{FF2B5EF4-FFF2-40B4-BE49-F238E27FC236}">
                <a16:creationId xmlns:a16="http://schemas.microsoft.com/office/drawing/2014/main" id="{B2921408-25FE-4194-8C47-7346039BFA3A}"/>
              </a:ext>
            </a:extLst>
          </p:cNvPr>
          <p:cNvSpPr txBox="1"/>
          <p:nvPr/>
        </p:nvSpPr>
        <p:spPr>
          <a:xfrm>
            <a:off x="2185096" y="908296"/>
            <a:ext cx="7821809" cy="338554"/>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Tw Cen MT" panose="020B0602020104020603" pitchFamily="34" charset="0"/>
              </a:rPr>
              <a:t>Tutorials</a:t>
            </a:r>
            <a:r>
              <a:rPr lang="en-US" sz="1600" dirty="0">
                <a:solidFill>
                  <a:schemeClr val="tx1">
                    <a:lumMod val="75000"/>
                    <a:lumOff val="25000"/>
                  </a:schemeClr>
                </a:solidFill>
                <a:latin typeface="Tw Cen MT" panose="020B0602020104020603" pitchFamily="34" charset="0"/>
              </a:rPr>
              <a:t> and workshops where XAI show</a:t>
            </a:r>
            <a:r>
              <a:rPr lang="en-US" altLang="zh-CN" sz="1600" dirty="0">
                <a:solidFill>
                  <a:schemeClr val="tx1">
                    <a:lumMod val="75000"/>
                    <a:lumOff val="25000"/>
                  </a:schemeClr>
                </a:solidFill>
                <a:latin typeface="Tw Cen MT" panose="020B0602020104020603" pitchFamily="34" charset="0"/>
              </a:rPr>
              <a:t>ed</a:t>
            </a:r>
            <a:r>
              <a:rPr lang="en-US" sz="1600" dirty="0">
                <a:solidFill>
                  <a:schemeClr val="tx1">
                    <a:lumMod val="75000"/>
                    <a:lumOff val="25000"/>
                  </a:schemeClr>
                </a:solidFill>
                <a:latin typeface="Tw Cen MT" panose="020B0602020104020603" pitchFamily="34" charset="0"/>
              </a:rPr>
              <a:t> up </a:t>
            </a:r>
            <a:r>
              <a:rPr lang="en-US" altLang="zh-CN" sz="1600" dirty="0">
                <a:solidFill>
                  <a:schemeClr val="tx1">
                    <a:lumMod val="75000"/>
                    <a:lumOff val="25000"/>
                  </a:schemeClr>
                </a:solidFill>
                <a:latin typeface="Tw Cen MT" panose="020B0602020104020603" pitchFamily="34" charset="0"/>
              </a:rPr>
              <a:t>in recent years</a:t>
            </a:r>
            <a:r>
              <a:rPr lang="en-US" sz="1600" dirty="0">
                <a:solidFill>
                  <a:schemeClr val="tx1">
                    <a:lumMod val="75000"/>
                    <a:lumOff val="25000"/>
                  </a:schemeClr>
                </a:solidFill>
                <a:latin typeface="Tw Cen MT" panose="020B0602020104020603" pitchFamily="34" charset="0"/>
              </a:rPr>
              <a:t>.</a:t>
            </a:r>
          </a:p>
        </p:txBody>
      </p:sp>
      <p:sp>
        <p:nvSpPr>
          <p:cNvPr id="32" name="TextBox 118">
            <a:extLst>
              <a:ext uri="{FF2B5EF4-FFF2-40B4-BE49-F238E27FC236}">
                <a16:creationId xmlns:a16="http://schemas.microsoft.com/office/drawing/2014/main" id="{6F9B45F3-B0F3-4AFE-B41A-2E0689E809E7}"/>
              </a:ext>
            </a:extLst>
          </p:cNvPr>
          <p:cNvSpPr txBox="1"/>
          <p:nvPr/>
        </p:nvSpPr>
        <p:spPr>
          <a:xfrm>
            <a:off x="658229" y="3514902"/>
            <a:ext cx="2289049" cy="523220"/>
          </a:xfrm>
          <a:prstGeom prst="rect">
            <a:avLst/>
          </a:prstGeom>
          <a:noFill/>
        </p:spPr>
        <p:txBody>
          <a:bodyPr wrap="square" rtlCol="0">
            <a:spAutoFit/>
          </a:bodyPr>
          <a:lstStyle/>
          <a:p>
            <a:pPr algn="ctr"/>
            <a:r>
              <a:rPr lang="en-US" sz="2800" b="1" dirty="0">
                <a:solidFill>
                  <a:srgbClr val="6CA7CA"/>
                </a:solidFill>
                <a:latin typeface="Tw Cen MT" panose="020B0602020104020603" pitchFamily="34" charset="0"/>
              </a:rPr>
              <a:t>2017</a:t>
            </a:r>
          </a:p>
        </p:txBody>
      </p:sp>
      <p:sp>
        <p:nvSpPr>
          <p:cNvPr id="34" name="TextBox 120">
            <a:extLst>
              <a:ext uri="{FF2B5EF4-FFF2-40B4-BE49-F238E27FC236}">
                <a16:creationId xmlns:a16="http://schemas.microsoft.com/office/drawing/2014/main" id="{D8251C6F-FFDC-42D6-949E-893617A82EDB}"/>
              </a:ext>
            </a:extLst>
          </p:cNvPr>
          <p:cNvSpPr txBox="1"/>
          <p:nvPr/>
        </p:nvSpPr>
        <p:spPr>
          <a:xfrm>
            <a:off x="637968" y="3939357"/>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IJCAI</a:t>
            </a:r>
          </a:p>
        </p:txBody>
      </p:sp>
      <p:sp>
        <p:nvSpPr>
          <p:cNvPr id="38" name="TextBox 124">
            <a:extLst>
              <a:ext uri="{FF2B5EF4-FFF2-40B4-BE49-F238E27FC236}">
                <a16:creationId xmlns:a16="http://schemas.microsoft.com/office/drawing/2014/main" id="{48DE8A69-7B52-4C71-AF11-7A0094395556}"/>
              </a:ext>
            </a:extLst>
          </p:cNvPr>
          <p:cNvSpPr txBox="1"/>
          <p:nvPr/>
        </p:nvSpPr>
        <p:spPr>
          <a:xfrm>
            <a:off x="4852560" y="3939357"/>
            <a:ext cx="1439138"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IEEE VIS</a:t>
            </a:r>
          </a:p>
        </p:txBody>
      </p:sp>
      <p:sp>
        <p:nvSpPr>
          <p:cNvPr id="40" name="TextBox 126">
            <a:extLst>
              <a:ext uri="{FF2B5EF4-FFF2-40B4-BE49-F238E27FC236}">
                <a16:creationId xmlns:a16="http://schemas.microsoft.com/office/drawing/2014/main" id="{44F96B75-4215-424C-98DD-97F990A7873A}"/>
              </a:ext>
            </a:extLst>
          </p:cNvPr>
          <p:cNvSpPr txBox="1"/>
          <p:nvPr/>
        </p:nvSpPr>
        <p:spPr>
          <a:xfrm>
            <a:off x="4400915" y="3518613"/>
            <a:ext cx="2289049" cy="523220"/>
          </a:xfrm>
          <a:prstGeom prst="rect">
            <a:avLst/>
          </a:prstGeom>
          <a:noFill/>
        </p:spPr>
        <p:txBody>
          <a:bodyPr wrap="square" rtlCol="0">
            <a:spAutoFit/>
          </a:bodyPr>
          <a:lstStyle/>
          <a:p>
            <a:pPr algn="ctr"/>
            <a:r>
              <a:rPr lang="en-US" sz="2800" b="1" dirty="0">
                <a:solidFill>
                  <a:srgbClr val="7C9A60"/>
                </a:solidFill>
                <a:latin typeface="Tw Cen MT" panose="020B0602020104020603" pitchFamily="34" charset="0"/>
              </a:rPr>
              <a:t>2018</a:t>
            </a:r>
          </a:p>
        </p:txBody>
      </p:sp>
      <p:sp>
        <p:nvSpPr>
          <p:cNvPr id="42" name="TextBox 128">
            <a:extLst>
              <a:ext uri="{FF2B5EF4-FFF2-40B4-BE49-F238E27FC236}">
                <a16:creationId xmlns:a16="http://schemas.microsoft.com/office/drawing/2014/main" id="{30063D87-C008-4B6A-854D-CF16B2B8DEB2}"/>
              </a:ext>
            </a:extLst>
          </p:cNvPr>
          <p:cNvSpPr txBox="1"/>
          <p:nvPr/>
        </p:nvSpPr>
        <p:spPr>
          <a:xfrm>
            <a:off x="7592873" y="3939357"/>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IEEE VIS</a:t>
            </a:r>
          </a:p>
        </p:txBody>
      </p:sp>
      <p:sp>
        <p:nvSpPr>
          <p:cNvPr id="44" name="TextBox 130">
            <a:extLst>
              <a:ext uri="{FF2B5EF4-FFF2-40B4-BE49-F238E27FC236}">
                <a16:creationId xmlns:a16="http://schemas.microsoft.com/office/drawing/2014/main" id="{2110EA78-D207-44B8-8D39-A55F5977422F}"/>
              </a:ext>
            </a:extLst>
          </p:cNvPr>
          <p:cNvSpPr txBox="1"/>
          <p:nvPr/>
        </p:nvSpPr>
        <p:spPr>
          <a:xfrm>
            <a:off x="8829066" y="3520281"/>
            <a:ext cx="2289049" cy="523220"/>
          </a:xfrm>
          <a:prstGeom prst="rect">
            <a:avLst/>
          </a:prstGeom>
          <a:noFill/>
        </p:spPr>
        <p:txBody>
          <a:bodyPr wrap="square" rtlCol="0">
            <a:spAutoFit/>
          </a:bodyPr>
          <a:lstStyle/>
          <a:p>
            <a:pPr algn="ctr"/>
            <a:r>
              <a:rPr lang="en-US" sz="2800" b="1" dirty="0">
                <a:solidFill>
                  <a:srgbClr val="FF6056"/>
                </a:solidFill>
                <a:latin typeface="Tw Cen MT" panose="020B0602020104020603" pitchFamily="34" charset="0"/>
              </a:rPr>
              <a:t>2019</a:t>
            </a:r>
          </a:p>
        </p:txBody>
      </p:sp>
      <p:grpSp>
        <p:nvGrpSpPr>
          <p:cNvPr id="49" name="Group 3">
            <a:extLst>
              <a:ext uri="{FF2B5EF4-FFF2-40B4-BE49-F238E27FC236}">
                <a16:creationId xmlns:a16="http://schemas.microsoft.com/office/drawing/2014/main" id="{DE2C14BA-F11E-4BAD-A2E8-C03CA5049D0E}"/>
              </a:ext>
            </a:extLst>
          </p:cNvPr>
          <p:cNvGrpSpPr/>
          <p:nvPr/>
        </p:nvGrpSpPr>
        <p:grpSpPr>
          <a:xfrm>
            <a:off x="1155323" y="1561661"/>
            <a:ext cx="1275682" cy="1275682"/>
            <a:chOff x="3319430" y="2486360"/>
            <a:chExt cx="1275682" cy="1275682"/>
          </a:xfrm>
        </p:grpSpPr>
        <p:sp>
          <p:nvSpPr>
            <p:cNvPr id="50" name="Teardrop 42">
              <a:extLst>
                <a:ext uri="{FF2B5EF4-FFF2-40B4-BE49-F238E27FC236}">
                  <a16:creationId xmlns:a16="http://schemas.microsoft.com/office/drawing/2014/main" id="{0C020AF0-4C2E-4C22-AC73-12EB747F7A01}"/>
                </a:ext>
              </a:extLst>
            </p:cNvPr>
            <p:cNvSpPr/>
            <p:nvPr/>
          </p:nvSpPr>
          <p:spPr>
            <a:xfrm rot="8100000">
              <a:off x="3319430" y="2486360"/>
              <a:ext cx="1275682" cy="1275682"/>
            </a:xfrm>
            <a:prstGeom prst="teardrop">
              <a:avLst>
                <a:gd name="adj" fmla="val 109962"/>
              </a:avLst>
            </a:prstGeom>
            <a:solidFill>
              <a:srgbClr val="6CA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43">
              <a:extLst>
                <a:ext uri="{FF2B5EF4-FFF2-40B4-BE49-F238E27FC236}">
                  <a16:creationId xmlns:a16="http://schemas.microsoft.com/office/drawing/2014/main" id="{6333680D-F6A3-453C-A139-55494EA0F052}"/>
                </a:ext>
              </a:extLst>
            </p:cNvPr>
            <p:cNvSpPr/>
            <p:nvPr/>
          </p:nvSpPr>
          <p:spPr>
            <a:xfrm>
              <a:off x="3513779" y="2679358"/>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9">
              <a:extLst>
                <a:ext uri="{FF2B5EF4-FFF2-40B4-BE49-F238E27FC236}">
                  <a16:creationId xmlns:a16="http://schemas.microsoft.com/office/drawing/2014/main" id="{223BFB90-CE09-40C4-BFBA-42CE8AD9F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8362" y="2811877"/>
              <a:ext cx="597818" cy="597816"/>
            </a:xfrm>
            <a:prstGeom prst="rect">
              <a:avLst/>
            </a:prstGeom>
          </p:spPr>
        </p:pic>
      </p:grpSp>
      <p:grpSp>
        <p:nvGrpSpPr>
          <p:cNvPr id="53" name="Group 30">
            <a:extLst>
              <a:ext uri="{FF2B5EF4-FFF2-40B4-BE49-F238E27FC236}">
                <a16:creationId xmlns:a16="http://schemas.microsoft.com/office/drawing/2014/main" id="{9C71A49D-54FE-4F79-9FD8-E457BA98D0ED}"/>
              </a:ext>
            </a:extLst>
          </p:cNvPr>
          <p:cNvGrpSpPr/>
          <p:nvPr/>
        </p:nvGrpSpPr>
        <p:grpSpPr>
          <a:xfrm>
            <a:off x="9335750" y="1567014"/>
            <a:ext cx="1275682" cy="1275682"/>
            <a:chOff x="9695745" y="2486360"/>
            <a:chExt cx="1275682" cy="1275682"/>
          </a:xfrm>
        </p:grpSpPr>
        <p:sp>
          <p:nvSpPr>
            <p:cNvPr id="54" name="Teardrop 51">
              <a:extLst>
                <a:ext uri="{FF2B5EF4-FFF2-40B4-BE49-F238E27FC236}">
                  <a16:creationId xmlns:a16="http://schemas.microsoft.com/office/drawing/2014/main" id="{22BEB4F2-4D9D-4EFE-AC85-05BC4E26DFCB}"/>
                </a:ext>
              </a:extLst>
            </p:cNvPr>
            <p:cNvSpPr/>
            <p:nvPr/>
          </p:nvSpPr>
          <p:spPr>
            <a:xfrm rot="8100000">
              <a:off x="9695745" y="2486360"/>
              <a:ext cx="1275682" cy="1275682"/>
            </a:xfrm>
            <a:prstGeom prst="teardrop">
              <a:avLst>
                <a:gd name="adj" fmla="val 109962"/>
              </a:avLst>
            </a:prstGeom>
            <a:solidFill>
              <a:srgbClr val="FF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2">
              <a:extLst>
                <a:ext uri="{FF2B5EF4-FFF2-40B4-BE49-F238E27FC236}">
                  <a16:creationId xmlns:a16="http://schemas.microsoft.com/office/drawing/2014/main" id="{D70595ED-D883-4AD9-9824-715C419929FD}"/>
                </a:ext>
              </a:extLst>
            </p:cNvPr>
            <p:cNvSpPr/>
            <p:nvPr/>
          </p:nvSpPr>
          <p:spPr>
            <a:xfrm>
              <a:off x="9890094" y="2679358"/>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11">
              <a:extLst>
                <a:ext uri="{FF2B5EF4-FFF2-40B4-BE49-F238E27FC236}">
                  <a16:creationId xmlns:a16="http://schemas.microsoft.com/office/drawing/2014/main" id="{44E6F08E-3D39-47BC-B1EB-8F56B25E1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4677" y="2822274"/>
              <a:ext cx="597818" cy="597816"/>
            </a:xfrm>
            <a:prstGeom prst="rect">
              <a:avLst/>
            </a:prstGeom>
          </p:spPr>
        </p:pic>
      </p:grpSp>
      <p:grpSp>
        <p:nvGrpSpPr>
          <p:cNvPr id="61" name="Group 29">
            <a:extLst>
              <a:ext uri="{FF2B5EF4-FFF2-40B4-BE49-F238E27FC236}">
                <a16:creationId xmlns:a16="http://schemas.microsoft.com/office/drawing/2014/main" id="{5C8D4AE7-D922-4A4A-B038-0151279DE169}"/>
              </a:ext>
            </a:extLst>
          </p:cNvPr>
          <p:cNvGrpSpPr/>
          <p:nvPr/>
        </p:nvGrpSpPr>
        <p:grpSpPr>
          <a:xfrm>
            <a:off x="4934288" y="1561661"/>
            <a:ext cx="1275682" cy="1275682"/>
            <a:chOff x="7580373" y="2486360"/>
            <a:chExt cx="1275682" cy="1275682"/>
          </a:xfrm>
        </p:grpSpPr>
        <p:sp>
          <p:nvSpPr>
            <p:cNvPr id="62" name="Teardrop 46">
              <a:extLst>
                <a:ext uri="{FF2B5EF4-FFF2-40B4-BE49-F238E27FC236}">
                  <a16:creationId xmlns:a16="http://schemas.microsoft.com/office/drawing/2014/main" id="{429D7DB9-2013-40FC-81DD-5EE72077B6F6}"/>
                </a:ext>
              </a:extLst>
            </p:cNvPr>
            <p:cNvSpPr/>
            <p:nvPr/>
          </p:nvSpPr>
          <p:spPr>
            <a:xfrm rot="8100000">
              <a:off x="7580373" y="2486360"/>
              <a:ext cx="1275682" cy="1275682"/>
            </a:xfrm>
            <a:prstGeom prst="teardrop">
              <a:avLst>
                <a:gd name="adj" fmla="val 109962"/>
              </a:avLst>
            </a:prstGeom>
            <a:solidFill>
              <a:srgbClr val="7C9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47">
              <a:extLst>
                <a:ext uri="{FF2B5EF4-FFF2-40B4-BE49-F238E27FC236}">
                  <a16:creationId xmlns:a16="http://schemas.microsoft.com/office/drawing/2014/main" id="{67C342F1-5684-4E56-B91A-6179F2734FA2}"/>
                </a:ext>
              </a:extLst>
            </p:cNvPr>
            <p:cNvSpPr/>
            <p:nvPr/>
          </p:nvSpPr>
          <p:spPr>
            <a:xfrm>
              <a:off x="7774722" y="2679358"/>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28">
              <a:extLst>
                <a:ext uri="{FF2B5EF4-FFF2-40B4-BE49-F238E27FC236}">
                  <a16:creationId xmlns:a16="http://schemas.microsoft.com/office/drawing/2014/main" id="{138C4C64-7C8A-4AEC-8FB9-1B9559B43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9426" y="2811877"/>
              <a:ext cx="600416" cy="600414"/>
            </a:xfrm>
            <a:prstGeom prst="rect">
              <a:avLst/>
            </a:prstGeom>
          </p:spPr>
        </p:pic>
      </p:grpSp>
      <p:sp>
        <p:nvSpPr>
          <p:cNvPr id="67" name="TextBox 124">
            <a:extLst>
              <a:ext uri="{FF2B5EF4-FFF2-40B4-BE49-F238E27FC236}">
                <a16:creationId xmlns:a16="http://schemas.microsoft.com/office/drawing/2014/main" id="{489EC417-44CA-4526-A262-FDFCA61DCD6C}"/>
              </a:ext>
            </a:extLst>
          </p:cNvPr>
          <p:cNvSpPr txBox="1"/>
          <p:nvPr/>
        </p:nvSpPr>
        <p:spPr>
          <a:xfrm>
            <a:off x="4410391" y="4706505"/>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IJCAI/ECAI</a:t>
            </a:r>
          </a:p>
        </p:txBody>
      </p:sp>
      <p:sp>
        <p:nvSpPr>
          <p:cNvPr id="68" name="TextBox 124">
            <a:extLst>
              <a:ext uri="{FF2B5EF4-FFF2-40B4-BE49-F238E27FC236}">
                <a16:creationId xmlns:a16="http://schemas.microsoft.com/office/drawing/2014/main" id="{7B8122C2-FEC7-4702-B204-39B9D85F3AAB}"/>
              </a:ext>
            </a:extLst>
          </p:cNvPr>
          <p:cNvSpPr txBox="1"/>
          <p:nvPr/>
        </p:nvSpPr>
        <p:spPr>
          <a:xfrm>
            <a:off x="8090108" y="4694461"/>
            <a:ext cx="1367500"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IJCAI</a:t>
            </a:r>
          </a:p>
        </p:txBody>
      </p:sp>
      <p:cxnSp>
        <p:nvCxnSpPr>
          <p:cNvPr id="73" name="Straight Connector 17">
            <a:extLst>
              <a:ext uri="{FF2B5EF4-FFF2-40B4-BE49-F238E27FC236}">
                <a16:creationId xmlns:a16="http://schemas.microsoft.com/office/drawing/2014/main" id="{E38541A7-8D33-4584-A554-8B06E3DFA050}"/>
              </a:ext>
            </a:extLst>
          </p:cNvPr>
          <p:cNvCxnSpPr>
            <a:cxnSpLocks/>
          </p:cNvCxnSpPr>
          <p:nvPr/>
        </p:nvCxnSpPr>
        <p:spPr>
          <a:xfrm>
            <a:off x="5668642" y="3443176"/>
            <a:ext cx="4204992"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401ABFFD-E444-4EA4-9789-E025CFD1655F}"/>
              </a:ext>
            </a:extLst>
          </p:cNvPr>
          <p:cNvSpPr/>
          <p:nvPr/>
        </p:nvSpPr>
        <p:spPr>
          <a:xfrm>
            <a:off x="7570533" y="5024474"/>
            <a:ext cx="2333726" cy="338554"/>
          </a:xfrm>
          <a:prstGeom prst="rect">
            <a:avLst/>
          </a:prstGeom>
        </p:spPr>
        <p:txBody>
          <a:bodyPr wrap="square">
            <a:spAutoFit/>
          </a:bodyPr>
          <a:lstStyle/>
          <a:p>
            <a:pPr algn="ctr"/>
            <a:r>
              <a:rPr lang="en-US" altLang="zh-CN" sz="800" cap="all" dirty="0">
                <a:solidFill>
                  <a:schemeClr val="tx1">
                    <a:lumMod val="50000"/>
                    <a:lumOff val="50000"/>
                  </a:schemeClr>
                </a:solidFill>
                <a:latin typeface="Oswald"/>
              </a:rPr>
              <a:t>IJCAI 2019 WORKSHOP ON </a:t>
            </a:r>
          </a:p>
          <a:p>
            <a:pPr algn="ctr"/>
            <a:r>
              <a:rPr lang="en-US" altLang="zh-CN" sz="800" cap="all" dirty="0">
                <a:solidFill>
                  <a:schemeClr val="tx1">
                    <a:lumMod val="50000"/>
                    <a:lumOff val="50000"/>
                  </a:schemeClr>
                </a:solidFill>
                <a:latin typeface="Oswald"/>
              </a:rPr>
              <a:t>EXPLAINABLE ARTIFICIAL INTELLIGENCE (XAI)</a:t>
            </a:r>
            <a:endParaRPr lang="en-US" altLang="zh-CN" sz="800" b="0" i="0" cap="all" dirty="0">
              <a:solidFill>
                <a:schemeClr val="tx1">
                  <a:lumMod val="50000"/>
                  <a:lumOff val="50000"/>
                </a:schemeClr>
              </a:solidFill>
              <a:effectLst/>
              <a:latin typeface="Oswald"/>
            </a:endParaRPr>
          </a:p>
        </p:txBody>
      </p:sp>
      <p:sp>
        <p:nvSpPr>
          <p:cNvPr id="75" name="矩形 74">
            <a:extLst>
              <a:ext uri="{FF2B5EF4-FFF2-40B4-BE49-F238E27FC236}">
                <a16:creationId xmlns:a16="http://schemas.microsoft.com/office/drawing/2014/main" id="{98270E7E-96E4-4FE7-9C29-82A71223ECA6}"/>
              </a:ext>
            </a:extLst>
          </p:cNvPr>
          <p:cNvSpPr/>
          <p:nvPr/>
        </p:nvSpPr>
        <p:spPr>
          <a:xfrm>
            <a:off x="4146522" y="5040154"/>
            <a:ext cx="2851215" cy="338554"/>
          </a:xfrm>
          <a:prstGeom prst="rect">
            <a:avLst/>
          </a:prstGeom>
        </p:spPr>
        <p:txBody>
          <a:bodyPr wrap="square">
            <a:spAutoFit/>
          </a:bodyPr>
          <a:lstStyle/>
          <a:p>
            <a:pPr algn="ctr"/>
            <a:r>
              <a:rPr lang="en-US" altLang="zh-CN" sz="800" cap="all" dirty="0">
                <a:solidFill>
                  <a:schemeClr val="tx1">
                    <a:lumMod val="50000"/>
                    <a:lumOff val="50000"/>
                  </a:schemeClr>
                </a:solidFill>
                <a:latin typeface="Oswald"/>
              </a:rPr>
              <a:t>IJCAI/ECAI 2018 Workshop on</a:t>
            </a:r>
            <a:br>
              <a:rPr lang="en-US" altLang="zh-CN" sz="800" cap="all" dirty="0">
                <a:solidFill>
                  <a:schemeClr val="tx1">
                    <a:lumMod val="50000"/>
                    <a:lumOff val="50000"/>
                  </a:schemeClr>
                </a:solidFill>
                <a:latin typeface="Oswald"/>
              </a:rPr>
            </a:br>
            <a:r>
              <a:rPr lang="en-US" altLang="zh-CN" sz="800" cap="all" dirty="0">
                <a:solidFill>
                  <a:schemeClr val="tx1">
                    <a:lumMod val="50000"/>
                    <a:lumOff val="50000"/>
                  </a:schemeClr>
                </a:solidFill>
                <a:latin typeface="Oswald"/>
              </a:rPr>
              <a:t>Explainable Artificial Intelligence (XAI)</a:t>
            </a:r>
          </a:p>
        </p:txBody>
      </p:sp>
      <p:sp>
        <p:nvSpPr>
          <p:cNvPr id="76" name="矩形 75">
            <a:extLst>
              <a:ext uri="{FF2B5EF4-FFF2-40B4-BE49-F238E27FC236}">
                <a16:creationId xmlns:a16="http://schemas.microsoft.com/office/drawing/2014/main" id="{BC8C8254-AEDD-4662-85D5-958C7003F38E}"/>
              </a:ext>
            </a:extLst>
          </p:cNvPr>
          <p:cNvSpPr/>
          <p:nvPr/>
        </p:nvSpPr>
        <p:spPr>
          <a:xfrm>
            <a:off x="7380723" y="5744160"/>
            <a:ext cx="2786270" cy="338554"/>
          </a:xfrm>
          <a:prstGeom prst="rect">
            <a:avLst/>
          </a:prstGeom>
        </p:spPr>
        <p:txBody>
          <a:bodyPr wrap="square">
            <a:spAutoFit/>
          </a:bodyPr>
          <a:lstStyle/>
          <a:p>
            <a:pPr algn="ctr"/>
            <a:r>
              <a:rPr lang="en-US" altLang="zh-CN" sz="800" cap="all" dirty="0">
                <a:solidFill>
                  <a:schemeClr val="tx1">
                    <a:lumMod val="50000"/>
                    <a:lumOff val="50000"/>
                  </a:schemeClr>
                </a:solidFill>
                <a:latin typeface="Oswald"/>
              </a:rPr>
              <a:t>2nd ICAPS Workshop on </a:t>
            </a:r>
          </a:p>
          <a:p>
            <a:pPr algn="ctr"/>
            <a:r>
              <a:rPr lang="en-US" altLang="zh-CN" sz="800" cap="all" dirty="0">
                <a:solidFill>
                  <a:schemeClr val="tx1">
                    <a:lumMod val="50000"/>
                    <a:lumOff val="50000"/>
                  </a:schemeClr>
                </a:solidFill>
                <a:latin typeface="Oswald"/>
              </a:rPr>
              <a:t>Explainable Planning (XAIP-2019)</a:t>
            </a:r>
          </a:p>
        </p:txBody>
      </p:sp>
      <p:sp>
        <p:nvSpPr>
          <p:cNvPr id="81" name="TextBox 124">
            <a:extLst>
              <a:ext uri="{FF2B5EF4-FFF2-40B4-BE49-F238E27FC236}">
                <a16:creationId xmlns:a16="http://schemas.microsoft.com/office/drawing/2014/main" id="{3A893D8D-E11D-4250-9759-1058A377A96D}"/>
              </a:ext>
            </a:extLst>
          </p:cNvPr>
          <p:cNvSpPr txBox="1"/>
          <p:nvPr/>
        </p:nvSpPr>
        <p:spPr>
          <a:xfrm>
            <a:off x="8090108" y="5413035"/>
            <a:ext cx="1367500"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ICAPS</a:t>
            </a:r>
          </a:p>
        </p:txBody>
      </p:sp>
      <p:sp>
        <p:nvSpPr>
          <p:cNvPr id="82" name="TextBox 124">
            <a:extLst>
              <a:ext uri="{FF2B5EF4-FFF2-40B4-BE49-F238E27FC236}">
                <a16:creationId xmlns:a16="http://schemas.microsoft.com/office/drawing/2014/main" id="{8CAB07A0-00F8-4D6C-BA79-8846760B30F9}"/>
              </a:ext>
            </a:extLst>
          </p:cNvPr>
          <p:cNvSpPr txBox="1"/>
          <p:nvPr/>
        </p:nvSpPr>
        <p:spPr>
          <a:xfrm>
            <a:off x="4832902" y="5469988"/>
            <a:ext cx="1367500"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ICML</a:t>
            </a:r>
          </a:p>
        </p:txBody>
      </p:sp>
      <p:sp>
        <p:nvSpPr>
          <p:cNvPr id="83" name="矩形 82">
            <a:extLst>
              <a:ext uri="{FF2B5EF4-FFF2-40B4-BE49-F238E27FC236}">
                <a16:creationId xmlns:a16="http://schemas.microsoft.com/office/drawing/2014/main" id="{96F7E668-775E-4E9B-B556-C172AE862D42}"/>
              </a:ext>
            </a:extLst>
          </p:cNvPr>
          <p:cNvSpPr/>
          <p:nvPr/>
        </p:nvSpPr>
        <p:spPr>
          <a:xfrm>
            <a:off x="3864588" y="5786275"/>
            <a:ext cx="3514202" cy="215444"/>
          </a:xfrm>
          <a:prstGeom prst="rect">
            <a:avLst/>
          </a:prstGeom>
        </p:spPr>
        <p:txBody>
          <a:bodyPr wrap="square">
            <a:spAutoFit/>
          </a:bodyPr>
          <a:lstStyle/>
          <a:p>
            <a:pPr algn="ctr"/>
            <a:r>
              <a:rPr lang="en-US" altLang="zh-CN" sz="800" cap="all" dirty="0">
                <a:solidFill>
                  <a:schemeClr val="tx1">
                    <a:lumMod val="50000"/>
                    <a:lumOff val="50000"/>
                  </a:schemeClr>
                </a:solidFill>
                <a:latin typeface="Oswald"/>
              </a:rPr>
              <a:t>2018 Workshop on Human Interpretability in Machine Learning (WHI)</a:t>
            </a:r>
          </a:p>
        </p:txBody>
      </p:sp>
      <p:sp>
        <p:nvSpPr>
          <p:cNvPr id="84" name="矩形 83">
            <a:extLst>
              <a:ext uri="{FF2B5EF4-FFF2-40B4-BE49-F238E27FC236}">
                <a16:creationId xmlns:a16="http://schemas.microsoft.com/office/drawing/2014/main" id="{ECBB58A6-EF7A-4DC2-9629-46AB54E59B1B}"/>
              </a:ext>
            </a:extLst>
          </p:cNvPr>
          <p:cNvSpPr/>
          <p:nvPr/>
        </p:nvSpPr>
        <p:spPr>
          <a:xfrm>
            <a:off x="4315060" y="4290847"/>
            <a:ext cx="2495107" cy="338554"/>
          </a:xfrm>
          <a:prstGeom prst="rect">
            <a:avLst/>
          </a:prstGeom>
        </p:spPr>
        <p:txBody>
          <a:bodyPr wrap="square">
            <a:spAutoFit/>
          </a:bodyPr>
          <a:lstStyle/>
          <a:p>
            <a:pPr algn="ctr"/>
            <a:r>
              <a:rPr lang="en-US" altLang="zh-CN" sz="800" cap="all" dirty="0">
                <a:solidFill>
                  <a:schemeClr val="tx1">
                    <a:lumMod val="50000"/>
                    <a:lumOff val="50000"/>
                  </a:schemeClr>
                </a:solidFill>
                <a:latin typeface="Oswald"/>
              </a:rPr>
              <a:t>1</a:t>
            </a:r>
            <a:r>
              <a:rPr lang="en-US" altLang="zh-CN" sz="800" cap="all" baseline="30000" dirty="0">
                <a:solidFill>
                  <a:schemeClr val="tx1">
                    <a:lumMod val="50000"/>
                    <a:lumOff val="50000"/>
                  </a:schemeClr>
                </a:solidFill>
                <a:latin typeface="Oswald"/>
              </a:rPr>
              <a:t>st</a:t>
            </a:r>
            <a:r>
              <a:rPr lang="en-US" altLang="zh-CN" sz="800" cap="all" dirty="0">
                <a:solidFill>
                  <a:schemeClr val="tx1">
                    <a:lumMod val="50000"/>
                    <a:lumOff val="50000"/>
                  </a:schemeClr>
                </a:solidFill>
                <a:latin typeface="Oswald"/>
              </a:rPr>
              <a:t> Workshop on </a:t>
            </a:r>
            <a:br>
              <a:rPr lang="en-US" altLang="zh-CN" sz="800" cap="all" dirty="0">
                <a:solidFill>
                  <a:schemeClr val="tx1">
                    <a:lumMod val="50000"/>
                    <a:lumOff val="50000"/>
                  </a:schemeClr>
                </a:solidFill>
                <a:latin typeface="Oswald"/>
              </a:rPr>
            </a:br>
            <a:r>
              <a:rPr lang="en-US" altLang="zh-CN" sz="800" cap="all" dirty="0">
                <a:solidFill>
                  <a:schemeClr val="tx1">
                    <a:lumMod val="50000"/>
                    <a:lumOff val="50000"/>
                  </a:schemeClr>
                </a:solidFill>
                <a:latin typeface="Oswald"/>
              </a:rPr>
              <a:t>Visualization for AI </a:t>
            </a:r>
            <a:r>
              <a:rPr lang="en-US" altLang="zh-CN" sz="800" cap="all" dirty="0" err="1">
                <a:solidFill>
                  <a:schemeClr val="tx1">
                    <a:lumMod val="50000"/>
                    <a:lumOff val="50000"/>
                  </a:schemeClr>
                </a:solidFill>
                <a:latin typeface="Oswald"/>
              </a:rPr>
              <a:t>Explainability</a:t>
            </a:r>
            <a:endParaRPr lang="en-US" altLang="zh-CN" sz="800" cap="all" dirty="0">
              <a:solidFill>
                <a:schemeClr val="tx1">
                  <a:lumMod val="50000"/>
                  <a:lumOff val="50000"/>
                </a:schemeClr>
              </a:solidFill>
              <a:latin typeface="Oswald"/>
            </a:endParaRPr>
          </a:p>
        </p:txBody>
      </p:sp>
      <p:sp>
        <p:nvSpPr>
          <p:cNvPr id="86" name="矩形 85">
            <a:extLst>
              <a:ext uri="{FF2B5EF4-FFF2-40B4-BE49-F238E27FC236}">
                <a16:creationId xmlns:a16="http://schemas.microsoft.com/office/drawing/2014/main" id="{959A1C6F-7051-483A-9F0C-1C984F557201}"/>
              </a:ext>
            </a:extLst>
          </p:cNvPr>
          <p:cNvSpPr/>
          <p:nvPr/>
        </p:nvSpPr>
        <p:spPr>
          <a:xfrm>
            <a:off x="7489843" y="4264860"/>
            <a:ext cx="2495107" cy="338554"/>
          </a:xfrm>
          <a:prstGeom prst="rect">
            <a:avLst/>
          </a:prstGeom>
        </p:spPr>
        <p:txBody>
          <a:bodyPr wrap="square">
            <a:spAutoFit/>
          </a:bodyPr>
          <a:lstStyle/>
          <a:p>
            <a:pPr algn="ctr"/>
            <a:r>
              <a:rPr lang="en-US" altLang="zh-CN" sz="800" cap="all" dirty="0">
                <a:solidFill>
                  <a:schemeClr val="tx1">
                    <a:lumMod val="50000"/>
                    <a:lumOff val="50000"/>
                  </a:schemeClr>
                </a:solidFill>
                <a:latin typeface="Oswald"/>
              </a:rPr>
              <a:t>2</a:t>
            </a:r>
            <a:r>
              <a:rPr lang="en-US" altLang="zh-CN" sz="800" cap="all" baseline="30000" dirty="0">
                <a:solidFill>
                  <a:schemeClr val="tx1">
                    <a:lumMod val="50000"/>
                    <a:lumOff val="50000"/>
                  </a:schemeClr>
                </a:solidFill>
                <a:latin typeface="Oswald"/>
              </a:rPr>
              <a:t>nd</a:t>
            </a:r>
            <a:r>
              <a:rPr lang="en-US" altLang="zh-CN" sz="800" cap="all" dirty="0">
                <a:solidFill>
                  <a:schemeClr val="tx1">
                    <a:lumMod val="50000"/>
                    <a:lumOff val="50000"/>
                  </a:schemeClr>
                </a:solidFill>
                <a:latin typeface="Oswald"/>
              </a:rPr>
              <a:t> Workshop on </a:t>
            </a:r>
            <a:br>
              <a:rPr lang="en-US" altLang="zh-CN" sz="800" cap="all" dirty="0">
                <a:solidFill>
                  <a:schemeClr val="tx1">
                    <a:lumMod val="50000"/>
                    <a:lumOff val="50000"/>
                  </a:schemeClr>
                </a:solidFill>
                <a:latin typeface="Oswald"/>
              </a:rPr>
            </a:br>
            <a:r>
              <a:rPr lang="en-US" altLang="zh-CN" sz="800" cap="all" dirty="0">
                <a:solidFill>
                  <a:schemeClr val="tx1">
                    <a:lumMod val="50000"/>
                    <a:lumOff val="50000"/>
                  </a:schemeClr>
                </a:solidFill>
                <a:latin typeface="Oswald"/>
              </a:rPr>
              <a:t>Visualization for AI </a:t>
            </a:r>
            <a:r>
              <a:rPr lang="en-US" altLang="zh-CN" sz="800" cap="all" dirty="0" err="1">
                <a:solidFill>
                  <a:schemeClr val="tx1">
                    <a:lumMod val="50000"/>
                    <a:lumOff val="50000"/>
                  </a:schemeClr>
                </a:solidFill>
                <a:latin typeface="Oswald"/>
              </a:rPr>
              <a:t>Explainability</a:t>
            </a:r>
            <a:endParaRPr lang="en-US" altLang="zh-CN" sz="800" cap="all" dirty="0">
              <a:solidFill>
                <a:schemeClr val="tx1">
                  <a:lumMod val="50000"/>
                  <a:lumOff val="50000"/>
                </a:schemeClr>
              </a:solidFill>
              <a:latin typeface="Oswald"/>
            </a:endParaRPr>
          </a:p>
        </p:txBody>
      </p:sp>
      <p:sp>
        <p:nvSpPr>
          <p:cNvPr id="88" name="矩形 87">
            <a:extLst>
              <a:ext uri="{FF2B5EF4-FFF2-40B4-BE49-F238E27FC236}">
                <a16:creationId xmlns:a16="http://schemas.microsoft.com/office/drawing/2014/main" id="{66A481B6-EB4D-4DE1-9557-535ABDA7B391}"/>
              </a:ext>
            </a:extLst>
          </p:cNvPr>
          <p:cNvSpPr/>
          <p:nvPr/>
        </p:nvSpPr>
        <p:spPr>
          <a:xfrm>
            <a:off x="377145" y="4277466"/>
            <a:ext cx="2851215" cy="338554"/>
          </a:xfrm>
          <a:prstGeom prst="rect">
            <a:avLst/>
          </a:prstGeom>
        </p:spPr>
        <p:txBody>
          <a:bodyPr wrap="square">
            <a:spAutoFit/>
          </a:bodyPr>
          <a:lstStyle/>
          <a:p>
            <a:pPr algn="ctr"/>
            <a:r>
              <a:rPr lang="en-US" altLang="zh-CN" sz="800" cap="all" dirty="0">
                <a:solidFill>
                  <a:schemeClr val="tx1">
                    <a:lumMod val="50000"/>
                    <a:lumOff val="50000"/>
                  </a:schemeClr>
                </a:solidFill>
                <a:latin typeface="Oswald"/>
              </a:rPr>
              <a:t>IJCAI 2017 Workshop on</a:t>
            </a:r>
            <a:br>
              <a:rPr lang="en-US" altLang="zh-CN" sz="800" cap="all" dirty="0">
                <a:solidFill>
                  <a:schemeClr val="tx1">
                    <a:lumMod val="50000"/>
                    <a:lumOff val="50000"/>
                  </a:schemeClr>
                </a:solidFill>
                <a:latin typeface="Oswald"/>
              </a:rPr>
            </a:br>
            <a:r>
              <a:rPr lang="en-US" altLang="zh-CN" sz="800" cap="all" dirty="0">
                <a:solidFill>
                  <a:schemeClr val="tx1">
                    <a:lumMod val="50000"/>
                    <a:lumOff val="50000"/>
                  </a:schemeClr>
                </a:solidFill>
                <a:latin typeface="Oswald"/>
              </a:rPr>
              <a:t>Explainable Artificial Intelligence (XAI)</a:t>
            </a:r>
          </a:p>
        </p:txBody>
      </p:sp>
      <p:sp>
        <p:nvSpPr>
          <p:cNvPr id="90" name="矩形 89">
            <a:extLst>
              <a:ext uri="{FF2B5EF4-FFF2-40B4-BE49-F238E27FC236}">
                <a16:creationId xmlns:a16="http://schemas.microsoft.com/office/drawing/2014/main" id="{F2F73431-B069-4CCF-9E37-059D23E60FD7}"/>
              </a:ext>
            </a:extLst>
          </p:cNvPr>
          <p:cNvSpPr/>
          <p:nvPr/>
        </p:nvSpPr>
        <p:spPr>
          <a:xfrm>
            <a:off x="9222282" y="5716859"/>
            <a:ext cx="3376119" cy="345237"/>
          </a:xfrm>
          <a:prstGeom prst="rect">
            <a:avLst/>
          </a:prstGeom>
        </p:spPr>
        <p:txBody>
          <a:bodyPr wrap="square">
            <a:spAutoFit/>
          </a:bodyPr>
          <a:lstStyle/>
          <a:p>
            <a:pPr algn="ctr"/>
            <a:r>
              <a:rPr lang="en-US" altLang="zh-CN" sz="800" cap="all" dirty="0">
                <a:solidFill>
                  <a:schemeClr val="tx1">
                    <a:lumMod val="50000"/>
                    <a:lumOff val="50000"/>
                  </a:schemeClr>
                </a:solidFill>
                <a:latin typeface="Oswald"/>
              </a:rPr>
              <a:t>2019 ICCV Workshop on Interpreting </a:t>
            </a:r>
          </a:p>
          <a:p>
            <a:pPr algn="ctr"/>
            <a:r>
              <a:rPr lang="en-US" altLang="zh-CN" sz="800" cap="all" dirty="0">
                <a:solidFill>
                  <a:schemeClr val="tx1">
                    <a:lumMod val="50000"/>
                    <a:lumOff val="50000"/>
                  </a:schemeClr>
                </a:solidFill>
                <a:latin typeface="Oswald"/>
              </a:rPr>
              <a:t>and Explaining Visual Artificial Intelligence Models</a:t>
            </a:r>
          </a:p>
        </p:txBody>
      </p:sp>
      <p:sp>
        <p:nvSpPr>
          <p:cNvPr id="91" name="TextBox 128">
            <a:extLst>
              <a:ext uri="{FF2B5EF4-FFF2-40B4-BE49-F238E27FC236}">
                <a16:creationId xmlns:a16="http://schemas.microsoft.com/office/drawing/2014/main" id="{D08A8E91-2724-4E50-8606-ED65B8712D2B}"/>
              </a:ext>
            </a:extLst>
          </p:cNvPr>
          <p:cNvSpPr txBox="1"/>
          <p:nvPr/>
        </p:nvSpPr>
        <p:spPr>
          <a:xfrm>
            <a:off x="9841011" y="5384915"/>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ICCC</a:t>
            </a:r>
          </a:p>
        </p:txBody>
      </p:sp>
      <p:sp>
        <p:nvSpPr>
          <p:cNvPr id="92" name="TextBox 120">
            <a:extLst>
              <a:ext uri="{FF2B5EF4-FFF2-40B4-BE49-F238E27FC236}">
                <a16:creationId xmlns:a16="http://schemas.microsoft.com/office/drawing/2014/main" id="{C24593B3-7659-470F-AF2B-7D96D9A6E5F4}"/>
              </a:ext>
            </a:extLst>
          </p:cNvPr>
          <p:cNvSpPr txBox="1"/>
          <p:nvPr/>
        </p:nvSpPr>
        <p:spPr>
          <a:xfrm>
            <a:off x="633980" y="4725666"/>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NIPS</a:t>
            </a:r>
          </a:p>
        </p:txBody>
      </p:sp>
      <p:sp>
        <p:nvSpPr>
          <p:cNvPr id="93" name="矩形 92">
            <a:extLst>
              <a:ext uri="{FF2B5EF4-FFF2-40B4-BE49-F238E27FC236}">
                <a16:creationId xmlns:a16="http://schemas.microsoft.com/office/drawing/2014/main" id="{A7320B2C-C81E-4E61-9238-B3AA175E8466}"/>
              </a:ext>
            </a:extLst>
          </p:cNvPr>
          <p:cNvSpPr/>
          <p:nvPr/>
        </p:nvSpPr>
        <p:spPr>
          <a:xfrm>
            <a:off x="373157" y="5063775"/>
            <a:ext cx="2851215" cy="215444"/>
          </a:xfrm>
          <a:prstGeom prst="rect">
            <a:avLst/>
          </a:prstGeom>
        </p:spPr>
        <p:txBody>
          <a:bodyPr wrap="square">
            <a:spAutoFit/>
          </a:bodyPr>
          <a:lstStyle/>
          <a:p>
            <a:pPr algn="ctr" fontAlgn="base"/>
            <a:r>
              <a:rPr lang="en-US" altLang="zh-CN" sz="800" cap="all" dirty="0">
                <a:solidFill>
                  <a:schemeClr val="tx1">
                    <a:lumMod val="50000"/>
                    <a:lumOff val="50000"/>
                  </a:schemeClr>
                </a:solidFill>
                <a:latin typeface="Oswald"/>
              </a:rPr>
              <a:t>Interpretable ML Symposium</a:t>
            </a:r>
          </a:p>
        </p:txBody>
      </p:sp>
      <p:sp>
        <p:nvSpPr>
          <p:cNvPr id="94" name="TextBox 120">
            <a:extLst>
              <a:ext uri="{FF2B5EF4-FFF2-40B4-BE49-F238E27FC236}">
                <a16:creationId xmlns:a16="http://schemas.microsoft.com/office/drawing/2014/main" id="{D21471BC-586A-4FB2-AF7E-9DC6B7D6DCE0}"/>
              </a:ext>
            </a:extLst>
          </p:cNvPr>
          <p:cNvSpPr txBox="1"/>
          <p:nvPr/>
        </p:nvSpPr>
        <p:spPr>
          <a:xfrm>
            <a:off x="4178994" y="6126637"/>
            <a:ext cx="2786270"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NIPS &amp;GOOGLE BRAIN</a:t>
            </a:r>
          </a:p>
        </p:txBody>
      </p:sp>
      <p:sp>
        <p:nvSpPr>
          <p:cNvPr id="95" name="矩形 94">
            <a:extLst>
              <a:ext uri="{FF2B5EF4-FFF2-40B4-BE49-F238E27FC236}">
                <a16:creationId xmlns:a16="http://schemas.microsoft.com/office/drawing/2014/main" id="{6A49ABDF-4466-423B-A439-6E920871A94C}"/>
              </a:ext>
            </a:extLst>
          </p:cNvPr>
          <p:cNvSpPr/>
          <p:nvPr/>
        </p:nvSpPr>
        <p:spPr>
          <a:xfrm>
            <a:off x="4606261" y="6454728"/>
            <a:ext cx="1912703" cy="215444"/>
          </a:xfrm>
          <a:prstGeom prst="rect">
            <a:avLst/>
          </a:prstGeom>
        </p:spPr>
        <p:txBody>
          <a:bodyPr wrap="none">
            <a:spAutoFit/>
          </a:bodyPr>
          <a:lstStyle/>
          <a:p>
            <a:r>
              <a:rPr lang="en-US" altLang="zh-CN" sz="800" cap="all" dirty="0">
                <a:solidFill>
                  <a:schemeClr val="tx1">
                    <a:lumMod val="50000"/>
                    <a:lumOff val="50000"/>
                  </a:schemeClr>
                </a:solidFill>
                <a:latin typeface="Oswald"/>
              </a:rPr>
              <a:t>Visualization for Machine Learning </a:t>
            </a:r>
            <a:endParaRPr lang="zh-CN" altLang="en-US" sz="800" cap="all" dirty="0">
              <a:solidFill>
                <a:schemeClr val="tx1">
                  <a:lumMod val="50000"/>
                  <a:lumOff val="50000"/>
                </a:schemeClr>
              </a:solidFill>
              <a:latin typeface="Oswald"/>
            </a:endParaRPr>
          </a:p>
        </p:txBody>
      </p:sp>
      <p:sp>
        <p:nvSpPr>
          <p:cNvPr id="96" name="TextBox 128">
            <a:extLst>
              <a:ext uri="{FF2B5EF4-FFF2-40B4-BE49-F238E27FC236}">
                <a16:creationId xmlns:a16="http://schemas.microsoft.com/office/drawing/2014/main" id="{5FE84DCA-1401-47C8-A1E4-A019C47459FB}"/>
              </a:ext>
            </a:extLst>
          </p:cNvPr>
          <p:cNvSpPr txBox="1"/>
          <p:nvPr/>
        </p:nvSpPr>
        <p:spPr>
          <a:xfrm>
            <a:off x="9833052" y="3889757"/>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AAAI</a:t>
            </a:r>
          </a:p>
        </p:txBody>
      </p:sp>
      <p:sp>
        <p:nvSpPr>
          <p:cNvPr id="97" name="矩形 96">
            <a:extLst>
              <a:ext uri="{FF2B5EF4-FFF2-40B4-BE49-F238E27FC236}">
                <a16:creationId xmlns:a16="http://schemas.microsoft.com/office/drawing/2014/main" id="{15BC49C7-1E90-48D7-9D2F-A0CC84444156}"/>
              </a:ext>
            </a:extLst>
          </p:cNvPr>
          <p:cNvSpPr/>
          <p:nvPr/>
        </p:nvSpPr>
        <p:spPr>
          <a:xfrm>
            <a:off x="9902243" y="4285709"/>
            <a:ext cx="2150669" cy="215444"/>
          </a:xfrm>
          <a:prstGeom prst="rect">
            <a:avLst/>
          </a:prstGeom>
        </p:spPr>
        <p:txBody>
          <a:bodyPr wrap="square">
            <a:spAutoFit/>
          </a:bodyPr>
          <a:lstStyle/>
          <a:p>
            <a:pPr algn="ctr"/>
            <a:r>
              <a:rPr lang="en-US" altLang="zh-CN" sz="800" cap="all" dirty="0">
                <a:solidFill>
                  <a:schemeClr val="tx1">
                    <a:lumMod val="50000"/>
                    <a:lumOff val="50000"/>
                  </a:schemeClr>
                </a:solidFill>
                <a:latin typeface="Oswald"/>
              </a:rPr>
              <a:t>AAAI 2019 Tutorial On Explainable AI</a:t>
            </a:r>
          </a:p>
        </p:txBody>
      </p:sp>
      <p:graphicFrame>
        <p:nvGraphicFramePr>
          <p:cNvPr id="98" name="表格 97">
            <a:extLst>
              <a:ext uri="{FF2B5EF4-FFF2-40B4-BE49-F238E27FC236}">
                <a16:creationId xmlns:a16="http://schemas.microsoft.com/office/drawing/2014/main" id="{012F0613-3111-4F23-8DAD-1060C539FF65}"/>
              </a:ext>
            </a:extLst>
          </p:cNvPr>
          <p:cNvGraphicFramePr>
            <a:graphicFrameLocks noGrp="1"/>
          </p:cNvGraphicFramePr>
          <p:nvPr>
            <p:extLst>
              <p:ext uri="{D42A27DB-BD31-4B8C-83A1-F6EECF244321}">
                <p14:modId xmlns:p14="http://schemas.microsoft.com/office/powerpoint/2010/main" val="3653556416"/>
              </p:ext>
            </p:extLst>
          </p:nvPr>
        </p:nvGraphicFramePr>
        <p:xfrm>
          <a:off x="9973590" y="4999480"/>
          <a:ext cx="2068375" cy="213360"/>
        </p:xfrm>
        <a:graphic>
          <a:graphicData uri="http://schemas.openxmlformats.org/drawingml/2006/table">
            <a:tbl>
              <a:tblPr/>
              <a:tblGrid>
                <a:gridCol w="2068375">
                  <a:extLst>
                    <a:ext uri="{9D8B030D-6E8A-4147-A177-3AD203B41FA5}">
                      <a16:colId xmlns:a16="http://schemas.microsoft.com/office/drawing/2014/main" val="2065128971"/>
                    </a:ext>
                  </a:extLst>
                </a:gridCol>
              </a:tblGrid>
              <a:tr h="204646">
                <a:tc>
                  <a:txBody>
                    <a:bodyPr/>
                    <a:lstStyle/>
                    <a:p>
                      <a:pPr algn="ctr"/>
                      <a:r>
                        <a:rPr lang="en-US" sz="800" kern="1200" cap="all" dirty="0">
                          <a:solidFill>
                            <a:schemeClr val="tx1">
                              <a:lumMod val="50000"/>
                              <a:lumOff val="50000"/>
                            </a:schemeClr>
                          </a:solidFill>
                          <a:latin typeface="Oswald"/>
                          <a:ea typeface="+mn-ea"/>
                          <a:cs typeface="+mn-cs"/>
                        </a:rPr>
                        <a:t>CVPR-19 Workshop on Explainable AI</a:t>
                      </a:r>
                    </a:p>
                  </a:txBody>
                  <a:tcPr anchor="ctr">
                    <a:lnL>
                      <a:noFill/>
                    </a:lnL>
                    <a:lnR>
                      <a:noFill/>
                    </a:lnR>
                    <a:lnT>
                      <a:noFill/>
                    </a:lnT>
                    <a:lnB>
                      <a:noFill/>
                    </a:lnB>
                  </a:tcPr>
                </a:tc>
                <a:extLst>
                  <a:ext uri="{0D108BD9-81ED-4DB2-BD59-A6C34878D82A}">
                    <a16:rowId xmlns:a16="http://schemas.microsoft.com/office/drawing/2014/main" val="862667061"/>
                  </a:ext>
                </a:extLst>
              </a:tr>
            </a:tbl>
          </a:graphicData>
        </a:graphic>
      </p:graphicFrame>
      <p:sp>
        <p:nvSpPr>
          <p:cNvPr id="99" name="Rectangle 1">
            <a:extLst>
              <a:ext uri="{FF2B5EF4-FFF2-40B4-BE49-F238E27FC236}">
                <a16:creationId xmlns:a16="http://schemas.microsoft.com/office/drawing/2014/main" id="{18BB6C7C-AD4D-45FC-BFFE-2C3A876FC056}"/>
              </a:ext>
            </a:extLst>
          </p:cNvPr>
          <p:cNvSpPr>
            <a:spLocks noChangeArrowheads="1"/>
          </p:cNvSpPr>
          <p:nvPr/>
        </p:nvSpPr>
        <p:spPr bwMode="auto">
          <a:xfrm>
            <a:off x="4579938" y="3621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0" name="TextBox 128">
            <a:extLst>
              <a:ext uri="{FF2B5EF4-FFF2-40B4-BE49-F238E27FC236}">
                <a16:creationId xmlns:a16="http://schemas.microsoft.com/office/drawing/2014/main" id="{F8591FDD-6A7B-48AC-BCC0-04F1651528A2}"/>
              </a:ext>
            </a:extLst>
          </p:cNvPr>
          <p:cNvSpPr txBox="1"/>
          <p:nvPr/>
        </p:nvSpPr>
        <p:spPr>
          <a:xfrm>
            <a:off x="10293824" y="4668180"/>
            <a:ext cx="1367501"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CVPR</a:t>
            </a:r>
          </a:p>
        </p:txBody>
      </p:sp>
      <p:sp>
        <p:nvSpPr>
          <p:cNvPr id="111" name="矩形 110">
            <a:extLst>
              <a:ext uri="{FF2B5EF4-FFF2-40B4-BE49-F238E27FC236}">
                <a16:creationId xmlns:a16="http://schemas.microsoft.com/office/drawing/2014/main" id="{5602D308-CEDE-4A76-8743-9603DFEBCB10}"/>
              </a:ext>
            </a:extLst>
          </p:cNvPr>
          <p:cNvSpPr/>
          <p:nvPr/>
        </p:nvSpPr>
        <p:spPr>
          <a:xfrm>
            <a:off x="7554636" y="6443712"/>
            <a:ext cx="2548860" cy="338554"/>
          </a:xfrm>
          <a:prstGeom prst="rect">
            <a:avLst/>
          </a:prstGeom>
        </p:spPr>
        <p:txBody>
          <a:bodyPr wrap="square">
            <a:spAutoFit/>
          </a:bodyPr>
          <a:lstStyle/>
          <a:p>
            <a:pPr algn="ctr"/>
            <a:r>
              <a:rPr lang="en-US" altLang="zh-CN" sz="800" cap="all" dirty="0">
                <a:solidFill>
                  <a:schemeClr val="tx1">
                    <a:lumMod val="50000"/>
                    <a:lumOff val="50000"/>
                  </a:schemeClr>
                </a:solidFill>
                <a:latin typeface="Oswald"/>
              </a:rPr>
              <a:t>Human-Centered Machine Learning </a:t>
            </a:r>
          </a:p>
          <a:p>
            <a:pPr algn="ctr"/>
            <a:r>
              <a:rPr lang="en-US" altLang="zh-CN" sz="800" cap="all" dirty="0">
                <a:solidFill>
                  <a:schemeClr val="tx1">
                    <a:lumMod val="50000"/>
                    <a:lumOff val="50000"/>
                  </a:schemeClr>
                </a:solidFill>
                <a:latin typeface="Oswald"/>
              </a:rPr>
              <a:t>Perspectives Workshop</a:t>
            </a:r>
          </a:p>
        </p:txBody>
      </p:sp>
      <p:sp>
        <p:nvSpPr>
          <p:cNvPr id="112" name="TextBox 124">
            <a:extLst>
              <a:ext uri="{FF2B5EF4-FFF2-40B4-BE49-F238E27FC236}">
                <a16:creationId xmlns:a16="http://schemas.microsoft.com/office/drawing/2014/main" id="{7773AC8D-F63A-4EE4-A8CB-9617F9E564F7}"/>
              </a:ext>
            </a:extLst>
          </p:cNvPr>
          <p:cNvSpPr txBox="1"/>
          <p:nvPr/>
        </p:nvSpPr>
        <p:spPr>
          <a:xfrm>
            <a:off x="8090108" y="6110015"/>
            <a:ext cx="1367500"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HCI</a:t>
            </a:r>
          </a:p>
        </p:txBody>
      </p:sp>
    </p:spTree>
    <p:extLst>
      <p:ext uri="{BB962C8B-B14F-4D97-AF65-F5344CB8AC3E}">
        <p14:creationId xmlns:p14="http://schemas.microsoft.com/office/powerpoint/2010/main" val="246712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250" fill="hold"/>
                                        <p:tgtEl>
                                          <p:spTgt spid="49"/>
                                        </p:tgtEl>
                                        <p:attrNameLst>
                                          <p:attrName>ppt_w</p:attrName>
                                        </p:attrNameLst>
                                      </p:cBhvr>
                                      <p:tavLst>
                                        <p:tav tm="0">
                                          <p:val>
                                            <p:fltVal val="0"/>
                                          </p:val>
                                        </p:tav>
                                        <p:tav tm="100000">
                                          <p:val>
                                            <p:strVal val="#ppt_w"/>
                                          </p:val>
                                        </p:tav>
                                      </p:tavLst>
                                    </p:anim>
                                    <p:anim calcmode="lin" valueType="num">
                                      <p:cBhvr>
                                        <p:cTn id="14" dur="250" fill="hold"/>
                                        <p:tgtEl>
                                          <p:spTgt spid="49"/>
                                        </p:tgtEl>
                                        <p:attrNameLst>
                                          <p:attrName>ppt_h</p:attrName>
                                        </p:attrNameLst>
                                      </p:cBhvr>
                                      <p:tavLst>
                                        <p:tav tm="0">
                                          <p:val>
                                            <p:fltVal val="0"/>
                                          </p:val>
                                        </p:tav>
                                        <p:tav tm="100000">
                                          <p:val>
                                            <p:strVal val="#ppt_h"/>
                                          </p:val>
                                        </p:tav>
                                      </p:tavLst>
                                    </p:anim>
                                    <p:animEffect transition="in" filter="fade">
                                      <p:cBhvr>
                                        <p:cTn id="15" dur="250"/>
                                        <p:tgtEl>
                                          <p:spTgt spid="49"/>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250" fill="hold"/>
                                        <p:tgtEl>
                                          <p:spTgt spid="32"/>
                                        </p:tgtEl>
                                        <p:attrNameLst>
                                          <p:attrName>ppt_w</p:attrName>
                                        </p:attrNameLst>
                                      </p:cBhvr>
                                      <p:tavLst>
                                        <p:tav tm="0">
                                          <p:val>
                                            <p:fltVal val="0"/>
                                          </p:val>
                                        </p:tav>
                                        <p:tav tm="100000">
                                          <p:val>
                                            <p:strVal val="#ppt_w"/>
                                          </p:val>
                                        </p:tav>
                                      </p:tavLst>
                                    </p:anim>
                                    <p:anim calcmode="lin" valueType="num">
                                      <p:cBhvr>
                                        <p:cTn id="20" dur="250" fill="hold"/>
                                        <p:tgtEl>
                                          <p:spTgt spid="32"/>
                                        </p:tgtEl>
                                        <p:attrNameLst>
                                          <p:attrName>ppt_h</p:attrName>
                                        </p:attrNameLst>
                                      </p:cBhvr>
                                      <p:tavLst>
                                        <p:tav tm="0">
                                          <p:val>
                                            <p:fltVal val="0"/>
                                          </p:val>
                                        </p:tav>
                                        <p:tav tm="100000">
                                          <p:val>
                                            <p:strVal val="#ppt_h"/>
                                          </p:val>
                                        </p:tav>
                                      </p:tavLst>
                                    </p:anim>
                                    <p:animEffect transition="in" filter="fade">
                                      <p:cBhvr>
                                        <p:cTn id="21" dur="250"/>
                                        <p:tgtEl>
                                          <p:spTgt spid="32"/>
                                        </p:tgtEl>
                                      </p:cBhvr>
                                    </p:animEffect>
                                  </p:childTnLst>
                                </p:cTn>
                              </p:par>
                            </p:childTnLst>
                          </p:cTn>
                        </p:par>
                        <p:par>
                          <p:cTn id="22" fill="hold">
                            <p:stCondLst>
                              <p:cond delay="750"/>
                            </p:stCondLst>
                            <p:childTnLst>
                              <p:par>
                                <p:cTn id="23" presetID="22" presetClass="entr" presetSubtype="8" fill="hold"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250" fill="hold"/>
                                        <p:tgtEl>
                                          <p:spTgt spid="17"/>
                                        </p:tgtEl>
                                        <p:attrNameLst>
                                          <p:attrName>ppt_w</p:attrName>
                                        </p:attrNameLst>
                                      </p:cBhvr>
                                      <p:tavLst>
                                        <p:tav tm="0">
                                          <p:val>
                                            <p:fltVal val="0"/>
                                          </p:val>
                                        </p:tav>
                                        <p:tav tm="100000">
                                          <p:val>
                                            <p:strVal val="#ppt_w"/>
                                          </p:val>
                                        </p:tav>
                                      </p:tavLst>
                                    </p:anim>
                                    <p:anim calcmode="lin" valueType="num">
                                      <p:cBhvr>
                                        <p:cTn id="30" dur="250" fill="hold"/>
                                        <p:tgtEl>
                                          <p:spTgt spid="17"/>
                                        </p:tgtEl>
                                        <p:attrNameLst>
                                          <p:attrName>ppt_h</p:attrName>
                                        </p:attrNameLst>
                                      </p:cBhvr>
                                      <p:tavLst>
                                        <p:tav tm="0">
                                          <p:val>
                                            <p:fltVal val="0"/>
                                          </p:val>
                                        </p:tav>
                                        <p:tav tm="100000">
                                          <p:val>
                                            <p:strVal val="#ppt_h"/>
                                          </p:val>
                                        </p:tav>
                                      </p:tavLst>
                                    </p:anim>
                                    <p:animEffect transition="in" filter="fade">
                                      <p:cBhvr>
                                        <p:cTn id="31" dur="250"/>
                                        <p:tgtEl>
                                          <p:spTgt spid="17"/>
                                        </p:tgtEl>
                                      </p:cBhvr>
                                    </p:animEffect>
                                  </p:childTnLst>
                                </p:cTn>
                              </p:par>
                            </p:childTnLst>
                          </p:cTn>
                        </p:par>
                        <p:par>
                          <p:cTn id="32" fill="hold">
                            <p:stCondLst>
                              <p:cond delay="1750"/>
                            </p:stCondLst>
                            <p:childTnLst>
                              <p:par>
                                <p:cTn id="33" presetID="53" presetClass="entr" presetSubtype="16"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p:cTn id="35" dur="250" fill="hold"/>
                                        <p:tgtEl>
                                          <p:spTgt spid="61"/>
                                        </p:tgtEl>
                                        <p:attrNameLst>
                                          <p:attrName>ppt_w</p:attrName>
                                        </p:attrNameLst>
                                      </p:cBhvr>
                                      <p:tavLst>
                                        <p:tav tm="0">
                                          <p:val>
                                            <p:fltVal val="0"/>
                                          </p:val>
                                        </p:tav>
                                        <p:tav tm="100000">
                                          <p:val>
                                            <p:strVal val="#ppt_w"/>
                                          </p:val>
                                        </p:tav>
                                      </p:tavLst>
                                    </p:anim>
                                    <p:anim calcmode="lin" valueType="num">
                                      <p:cBhvr>
                                        <p:cTn id="36" dur="250" fill="hold"/>
                                        <p:tgtEl>
                                          <p:spTgt spid="61"/>
                                        </p:tgtEl>
                                        <p:attrNameLst>
                                          <p:attrName>ppt_h</p:attrName>
                                        </p:attrNameLst>
                                      </p:cBhvr>
                                      <p:tavLst>
                                        <p:tav tm="0">
                                          <p:val>
                                            <p:fltVal val="0"/>
                                          </p:val>
                                        </p:tav>
                                        <p:tav tm="100000">
                                          <p:val>
                                            <p:strVal val="#ppt_h"/>
                                          </p:val>
                                        </p:tav>
                                      </p:tavLst>
                                    </p:anim>
                                    <p:animEffect transition="in" filter="fade">
                                      <p:cBhvr>
                                        <p:cTn id="37" dur="250"/>
                                        <p:tgtEl>
                                          <p:spTgt spid="61"/>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250" fill="hold"/>
                                        <p:tgtEl>
                                          <p:spTgt spid="40"/>
                                        </p:tgtEl>
                                        <p:attrNameLst>
                                          <p:attrName>ppt_w</p:attrName>
                                        </p:attrNameLst>
                                      </p:cBhvr>
                                      <p:tavLst>
                                        <p:tav tm="0">
                                          <p:val>
                                            <p:fltVal val="0"/>
                                          </p:val>
                                        </p:tav>
                                        <p:tav tm="100000">
                                          <p:val>
                                            <p:strVal val="#ppt_w"/>
                                          </p:val>
                                        </p:tav>
                                      </p:tavLst>
                                    </p:anim>
                                    <p:anim calcmode="lin" valueType="num">
                                      <p:cBhvr>
                                        <p:cTn id="42" dur="250" fill="hold"/>
                                        <p:tgtEl>
                                          <p:spTgt spid="40"/>
                                        </p:tgtEl>
                                        <p:attrNameLst>
                                          <p:attrName>ppt_h</p:attrName>
                                        </p:attrNameLst>
                                      </p:cBhvr>
                                      <p:tavLst>
                                        <p:tav tm="0">
                                          <p:val>
                                            <p:fltVal val="0"/>
                                          </p:val>
                                        </p:tav>
                                        <p:tav tm="100000">
                                          <p:val>
                                            <p:strVal val="#ppt_h"/>
                                          </p:val>
                                        </p:tav>
                                      </p:tavLst>
                                    </p:anim>
                                    <p:animEffect transition="in" filter="fade">
                                      <p:cBhvr>
                                        <p:cTn id="43" dur="250"/>
                                        <p:tgtEl>
                                          <p:spTgt spid="40"/>
                                        </p:tgtEl>
                                      </p:cBhvr>
                                    </p:animEffect>
                                  </p:childTnLst>
                                </p:cTn>
                              </p:par>
                            </p:childTnLst>
                          </p:cTn>
                        </p:par>
                        <p:par>
                          <p:cTn id="44" fill="hold">
                            <p:stCondLst>
                              <p:cond delay="2250"/>
                            </p:stCondLst>
                            <p:childTnLst>
                              <p:par>
                                <p:cTn id="45" presetID="53" presetClass="entr" presetSubtype="16"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250" fill="hold"/>
                                        <p:tgtEl>
                                          <p:spTgt spid="20"/>
                                        </p:tgtEl>
                                        <p:attrNameLst>
                                          <p:attrName>ppt_w</p:attrName>
                                        </p:attrNameLst>
                                      </p:cBhvr>
                                      <p:tavLst>
                                        <p:tav tm="0">
                                          <p:val>
                                            <p:fltVal val="0"/>
                                          </p:val>
                                        </p:tav>
                                        <p:tav tm="100000">
                                          <p:val>
                                            <p:strVal val="#ppt_w"/>
                                          </p:val>
                                        </p:tav>
                                      </p:tavLst>
                                    </p:anim>
                                    <p:anim calcmode="lin" valueType="num">
                                      <p:cBhvr>
                                        <p:cTn id="48" dur="250" fill="hold"/>
                                        <p:tgtEl>
                                          <p:spTgt spid="20"/>
                                        </p:tgtEl>
                                        <p:attrNameLst>
                                          <p:attrName>ppt_h</p:attrName>
                                        </p:attrNameLst>
                                      </p:cBhvr>
                                      <p:tavLst>
                                        <p:tav tm="0">
                                          <p:val>
                                            <p:fltVal val="0"/>
                                          </p:val>
                                        </p:tav>
                                        <p:tav tm="100000">
                                          <p:val>
                                            <p:strVal val="#ppt_h"/>
                                          </p:val>
                                        </p:tav>
                                      </p:tavLst>
                                    </p:anim>
                                    <p:animEffect transition="in" filter="fade">
                                      <p:cBhvr>
                                        <p:cTn id="49" dur="250"/>
                                        <p:tgtEl>
                                          <p:spTgt spid="20"/>
                                        </p:tgtEl>
                                      </p:cBhvr>
                                    </p:animEffect>
                                  </p:childTnLst>
                                </p:cTn>
                              </p:par>
                            </p:childTnLst>
                          </p:cTn>
                        </p:par>
                        <p:par>
                          <p:cTn id="50" fill="hold">
                            <p:stCondLst>
                              <p:cond delay="2500"/>
                            </p:stCondLst>
                            <p:childTnLst>
                              <p:par>
                                <p:cTn id="51" presetID="53" presetClass="entr" presetSubtype="16" fill="hold" nodeType="after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p:cTn id="53" dur="250" fill="hold"/>
                                        <p:tgtEl>
                                          <p:spTgt spid="53"/>
                                        </p:tgtEl>
                                        <p:attrNameLst>
                                          <p:attrName>ppt_w</p:attrName>
                                        </p:attrNameLst>
                                      </p:cBhvr>
                                      <p:tavLst>
                                        <p:tav tm="0">
                                          <p:val>
                                            <p:fltVal val="0"/>
                                          </p:val>
                                        </p:tav>
                                        <p:tav tm="100000">
                                          <p:val>
                                            <p:strVal val="#ppt_w"/>
                                          </p:val>
                                        </p:tav>
                                      </p:tavLst>
                                    </p:anim>
                                    <p:anim calcmode="lin" valueType="num">
                                      <p:cBhvr>
                                        <p:cTn id="54" dur="250" fill="hold"/>
                                        <p:tgtEl>
                                          <p:spTgt spid="53"/>
                                        </p:tgtEl>
                                        <p:attrNameLst>
                                          <p:attrName>ppt_h</p:attrName>
                                        </p:attrNameLst>
                                      </p:cBhvr>
                                      <p:tavLst>
                                        <p:tav tm="0">
                                          <p:val>
                                            <p:fltVal val="0"/>
                                          </p:val>
                                        </p:tav>
                                        <p:tav tm="100000">
                                          <p:val>
                                            <p:strVal val="#ppt_h"/>
                                          </p:val>
                                        </p:tav>
                                      </p:tavLst>
                                    </p:anim>
                                    <p:animEffect transition="in" filter="fade">
                                      <p:cBhvr>
                                        <p:cTn id="55" dur="250"/>
                                        <p:tgtEl>
                                          <p:spTgt spid="53"/>
                                        </p:tgtEl>
                                      </p:cBhvr>
                                    </p:animEffect>
                                  </p:childTnLst>
                                </p:cTn>
                              </p:par>
                            </p:childTnLst>
                          </p:cTn>
                        </p:par>
                        <p:par>
                          <p:cTn id="56" fill="hold">
                            <p:stCondLst>
                              <p:cond delay="2750"/>
                            </p:stCondLst>
                            <p:childTnLst>
                              <p:par>
                                <p:cTn id="57" presetID="53" presetClass="entr" presetSubtype="16"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p:cTn id="59" dur="250" fill="hold"/>
                                        <p:tgtEl>
                                          <p:spTgt spid="44"/>
                                        </p:tgtEl>
                                        <p:attrNameLst>
                                          <p:attrName>ppt_w</p:attrName>
                                        </p:attrNameLst>
                                      </p:cBhvr>
                                      <p:tavLst>
                                        <p:tav tm="0">
                                          <p:val>
                                            <p:fltVal val="0"/>
                                          </p:val>
                                        </p:tav>
                                        <p:tav tm="100000">
                                          <p:val>
                                            <p:strVal val="#ppt_w"/>
                                          </p:val>
                                        </p:tav>
                                      </p:tavLst>
                                    </p:anim>
                                    <p:anim calcmode="lin" valueType="num">
                                      <p:cBhvr>
                                        <p:cTn id="60" dur="250" fill="hold"/>
                                        <p:tgtEl>
                                          <p:spTgt spid="44"/>
                                        </p:tgtEl>
                                        <p:attrNameLst>
                                          <p:attrName>ppt_h</p:attrName>
                                        </p:attrNameLst>
                                      </p:cBhvr>
                                      <p:tavLst>
                                        <p:tav tm="0">
                                          <p:val>
                                            <p:fltVal val="0"/>
                                          </p:val>
                                        </p:tav>
                                        <p:tav tm="100000">
                                          <p:val>
                                            <p:strVal val="#ppt_h"/>
                                          </p:val>
                                        </p:tav>
                                      </p:tavLst>
                                    </p:anim>
                                    <p:animEffect transition="in" filter="fade">
                                      <p:cBhvr>
                                        <p:cTn id="61" dur="250"/>
                                        <p:tgtEl>
                                          <p:spTgt spid="44"/>
                                        </p:tgtEl>
                                      </p:cBhvr>
                                    </p:animEffect>
                                  </p:childTnLst>
                                </p:cTn>
                              </p:par>
                            </p:childTnLst>
                          </p:cTn>
                        </p:par>
                        <p:par>
                          <p:cTn id="62" fill="hold">
                            <p:stCondLst>
                              <p:cond delay="3000"/>
                            </p:stCondLst>
                            <p:childTnLst>
                              <p:par>
                                <p:cTn id="63" presetID="22" presetClass="entr" presetSubtype="8" fill="hold" nodeType="afterEffect">
                                  <p:stCondLst>
                                    <p:cond delay="250"/>
                                  </p:stCondLst>
                                  <p:childTnLst>
                                    <p:set>
                                      <p:cBhvr>
                                        <p:cTn id="64" dur="1" fill="hold">
                                          <p:stCondLst>
                                            <p:cond delay="0"/>
                                          </p:stCondLst>
                                        </p:cTn>
                                        <p:tgtEl>
                                          <p:spTgt spid="73"/>
                                        </p:tgtEl>
                                        <p:attrNameLst>
                                          <p:attrName>style.visibility</p:attrName>
                                        </p:attrNameLst>
                                      </p:cBhvr>
                                      <p:to>
                                        <p:strVal val="visible"/>
                                      </p:to>
                                    </p:set>
                                    <p:animEffect transition="in" filter="wipe(left)">
                                      <p:cBhvr>
                                        <p:cTn id="6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640079" y="2053641"/>
            <a:ext cx="3669161" cy="2760098"/>
          </a:xfrm>
        </p:spPr>
        <p:txBody>
          <a:bodyPr>
            <a:normAutofit/>
          </a:bodyPr>
          <a:lstStyle/>
          <a:p>
            <a:r>
              <a:rPr lang="en-US" altLang="zh-CN" b="1" dirty="0">
                <a:solidFill>
                  <a:srgbClr val="FFFFFF"/>
                </a:solidFill>
              </a:rPr>
              <a:t>Why XAI?</a:t>
            </a:r>
            <a:endParaRPr lang="zh-CN" altLang="en-US" b="1" dirty="0">
              <a:solidFill>
                <a:srgbClr val="FFFFFF"/>
              </a:solidFill>
            </a:endParaRPr>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401205"/>
          </a:xfrm>
          <a:prstGeom prst="rect">
            <a:avLst/>
          </a:prstGeom>
        </p:spPr>
        <p:txBody>
          <a:bodyPr wrap="square">
            <a:spAutoFit/>
          </a:bodyPr>
          <a:lstStyle/>
          <a:p>
            <a:r>
              <a:rPr lang="en-US" altLang="zh-CN" sz="2000" dirty="0"/>
              <a:t>At the dawn of the fourth industrial revolution, we are witnessing a fast and widespread adoption of artificial intelligence (AI) in our daily life. </a:t>
            </a:r>
          </a:p>
          <a:p>
            <a:endParaRPr lang="en-US" altLang="zh-CN" sz="2000" dirty="0"/>
          </a:p>
          <a:p>
            <a:r>
              <a:rPr lang="en-US" altLang="zh-CN" sz="2000" dirty="0"/>
              <a:t>There has been a surge of complex black-box models with high performance, such CNN, RNN, Attention-based models. On the other hand, the application of these models especially in high-risk domains is more stagnant due to lack of </a:t>
            </a:r>
            <a:r>
              <a:rPr lang="en-US" altLang="zh-CN" sz="2000" dirty="0" err="1"/>
              <a:t>explainability</a:t>
            </a:r>
            <a:r>
              <a:rPr lang="en-US" altLang="zh-CN" sz="2000" dirty="0"/>
              <a:t> and interpretability. </a:t>
            </a:r>
          </a:p>
          <a:p>
            <a:endParaRPr lang="en-US" altLang="zh-CN" sz="2000" dirty="0"/>
          </a:p>
          <a:p>
            <a:r>
              <a:rPr lang="en-US" altLang="zh-CN" sz="2000" dirty="0"/>
              <a:t>This issue has triggered a new debate on explainable AI (XAI).</a:t>
            </a:r>
          </a:p>
          <a:p>
            <a:br>
              <a:rPr lang="en-US" altLang="zh-CN" sz="2000" dirty="0"/>
            </a:br>
            <a:endParaRPr lang="zh-CN" altLang="en-US" sz="2000" dirty="0"/>
          </a:p>
        </p:txBody>
      </p:sp>
    </p:spTree>
    <p:extLst>
      <p:ext uri="{BB962C8B-B14F-4D97-AF65-F5344CB8AC3E}">
        <p14:creationId xmlns:p14="http://schemas.microsoft.com/office/powerpoint/2010/main" val="2246226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F1020B9-A356-449A-914E-ECEF59587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580" y="2147197"/>
            <a:ext cx="8963483" cy="2796079"/>
          </a:xfrm>
          <a:prstGeom prst="rect">
            <a:avLst/>
          </a:prstGeom>
        </p:spPr>
      </p:pic>
      <p:sp>
        <p:nvSpPr>
          <p:cNvPr id="6" name="矩形 5">
            <a:extLst>
              <a:ext uri="{FF2B5EF4-FFF2-40B4-BE49-F238E27FC236}">
                <a16:creationId xmlns:a16="http://schemas.microsoft.com/office/drawing/2014/main" id="{35092A68-4DA4-4565-80ED-4BD03F9DB41B}"/>
              </a:ext>
            </a:extLst>
          </p:cNvPr>
          <p:cNvSpPr/>
          <p:nvPr/>
        </p:nvSpPr>
        <p:spPr>
          <a:xfrm>
            <a:off x="666472" y="890995"/>
            <a:ext cx="5848076" cy="523220"/>
          </a:xfrm>
          <a:prstGeom prst="rect">
            <a:avLst/>
          </a:prstGeom>
        </p:spPr>
        <p:txBody>
          <a:bodyPr wrap="none">
            <a:spAutoFit/>
          </a:bodyPr>
          <a:lstStyle/>
          <a:p>
            <a:r>
              <a:rPr lang="en-US" altLang="zh-CN" sz="2800" b="1" dirty="0"/>
              <a:t>AI Context for Industrial Adoption </a:t>
            </a:r>
            <a:endParaRPr lang="zh-CN" altLang="en-US" sz="2800" b="1" dirty="0"/>
          </a:p>
        </p:txBody>
      </p:sp>
      <p:sp>
        <p:nvSpPr>
          <p:cNvPr id="7" name="矩形 6">
            <a:extLst>
              <a:ext uri="{FF2B5EF4-FFF2-40B4-BE49-F238E27FC236}">
                <a16:creationId xmlns:a16="http://schemas.microsoft.com/office/drawing/2014/main" id="{BB33FF90-3555-4AF6-9926-B31DBCDB1BE1}"/>
              </a:ext>
            </a:extLst>
          </p:cNvPr>
          <p:cNvSpPr/>
          <p:nvPr/>
        </p:nvSpPr>
        <p:spPr>
          <a:xfrm>
            <a:off x="4430396" y="1446892"/>
            <a:ext cx="3806291" cy="307777"/>
          </a:xfrm>
          <a:prstGeom prst="rect">
            <a:avLst/>
          </a:prstGeom>
        </p:spPr>
        <p:txBody>
          <a:bodyPr wrap="square">
            <a:spAutoFit/>
          </a:bodyPr>
          <a:lstStyle/>
          <a:p>
            <a:pPr algn="ctr"/>
            <a:r>
              <a:rPr lang="en-US" altLang="zh-CN" sz="1400" b="1" dirty="0">
                <a:solidFill>
                  <a:schemeClr val="tx1">
                    <a:lumMod val="50000"/>
                    <a:lumOff val="50000"/>
                  </a:schemeClr>
                </a:solidFill>
              </a:rPr>
              <a:t>—— AAAI 2019, Tutorial on Explainable AI</a:t>
            </a:r>
            <a:endParaRPr lang="zh-CN" altLang="en-US" sz="1400" b="1" dirty="0">
              <a:solidFill>
                <a:schemeClr val="tx1">
                  <a:lumMod val="50000"/>
                  <a:lumOff val="50000"/>
                </a:schemeClr>
              </a:solidFill>
            </a:endParaRPr>
          </a:p>
        </p:txBody>
      </p:sp>
    </p:spTree>
    <p:extLst>
      <p:ext uri="{BB962C8B-B14F-4D97-AF65-F5344CB8AC3E}">
        <p14:creationId xmlns:p14="http://schemas.microsoft.com/office/powerpoint/2010/main" val="30201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5092A68-4DA4-4565-80ED-4BD03F9DB41B}"/>
              </a:ext>
            </a:extLst>
          </p:cNvPr>
          <p:cNvSpPr/>
          <p:nvPr/>
        </p:nvSpPr>
        <p:spPr>
          <a:xfrm>
            <a:off x="666472" y="890995"/>
            <a:ext cx="4180953" cy="523220"/>
          </a:xfrm>
          <a:prstGeom prst="rect">
            <a:avLst/>
          </a:prstGeom>
        </p:spPr>
        <p:txBody>
          <a:bodyPr wrap="none">
            <a:spAutoFit/>
          </a:bodyPr>
          <a:lstStyle/>
          <a:p>
            <a:r>
              <a:rPr lang="en-US" altLang="zh-CN" sz="2800" b="1" dirty="0"/>
              <a:t>Open Challenges for XAI</a:t>
            </a:r>
            <a:endParaRPr lang="zh-CN" altLang="en-US" sz="2800" b="1" dirty="0"/>
          </a:p>
        </p:txBody>
      </p:sp>
      <p:sp>
        <p:nvSpPr>
          <p:cNvPr id="7" name="矩形 6">
            <a:extLst>
              <a:ext uri="{FF2B5EF4-FFF2-40B4-BE49-F238E27FC236}">
                <a16:creationId xmlns:a16="http://schemas.microsoft.com/office/drawing/2014/main" id="{BB33FF90-3555-4AF6-9926-B31DBCDB1BE1}"/>
              </a:ext>
            </a:extLst>
          </p:cNvPr>
          <p:cNvSpPr/>
          <p:nvPr/>
        </p:nvSpPr>
        <p:spPr>
          <a:xfrm>
            <a:off x="1609224" y="1414215"/>
            <a:ext cx="3806291" cy="307777"/>
          </a:xfrm>
          <a:prstGeom prst="rect">
            <a:avLst/>
          </a:prstGeom>
        </p:spPr>
        <p:txBody>
          <a:bodyPr wrap="square">
            <a:spAutoFit/>
          </a:bodyPr>
          <a:lstStyle/>
          <a:p>
            <a:pPr algn="ctr"/>
            <a:r>
              <a:rPr lang="en-US" altLang="zh-CN" sz="1400" b="1" dirty="0">
                <a:solidFill>
                  <a:schemeClr val="tx1">
                    <a:lumMod val="50000"/>
                    <a:lumOff val="50000"/>
                  </a:schemeClr>
                </a:solidFill>
              </a:rPr>
              <a:t>—— AAAI 2019, Tutorial on Explainable AI</a:t>
            </a:r>
            <a:endParaRPr lang="zh-CN" altLang="en-US" sz="1400" b="1" dirty="0">
              <a:solidFill>
                <a:schemeClr val="tx1">
                  <a:lumMod val="50000"/>
                  <a:lumOff val="50000"/>
                </a:schemeClr>
              </a:solidFill>
            </a:endParaRPr>
          </a:p>
        </p:txBody>
      </p:sp>
    </p:spTree>
    <p:extLst>
      <p:ext uri="{BB962C8B-B14F-4D97-AF65-F5344CB8AC3E}">
        <p14:creationId xmlns:p14="http://schemas.microsoft.com/office/powerpoint/2010/main" val="214487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5092A68-4DA4-4565-80ED-4BD03F9DB41B}"/>
              </a:ext>
            </a:extLst>
          </p:cNvPr>
          <p:cNvSpPr/>
          <p:nvPr/>
        </p:nvSpPr>
        <p:spPr>
          <a:xfrm>
            <a:off x="666472" y="890995"/>
            <a:ext cx="2943434" cy="523220"/>
          </a:xfrm>
          <a:prstGeom prst="rect">
            <a:avLst/>
          </a:prstGeom>
        </p:spPr>
        <p:txBody>
          <a:bodyPr wrap="none">
            <a:spAutoFit/>
          </a:bodyPr>
          <a:lstStyle/>
          <a:p>
            <a:r>
              <a:rPr lang="en-US" altLang="zh-CN" sz="2800" b="1" dirty="0"/>
              <a:t>Open Challenges</a:t>
            </a:r>
            <a:endParaRPr lang="zh-CN" altLang="en-US" sz="2800" b="1" dirty="0"/>
          </a:p>
        </p:txBody>
      </p:sp>
      <p:sp>
        <p:nvSpPr>
          <p:cNvPr id="7" name="矩形 6">
            <a:extLst>
              <a:ext uri="{FF2B5EF4-FFF2-40B4-BE49-F238E27FC236}">
                <a16:creationId xmlns:a16="http://schemas.microsoft.com/office/drawing/2014/main" id="{BB33FF90-3555-4AF6-9926-B31DBCDB1BE1}"/>
              </a:ext>
            </a:extLst>
          </p:cNvPr>
          <p:cNvSpPr/>
          <p:nvPr/>
        </p:nvSpPr>
        <p:spPr>
          <a:xfrm>
            <a:off x="1609224" y="1414215"/>
            <a:ext cx="3806291" cy="307777"/>
          </a:xfrm>
          <a:prstGeom prst="rect">
            <a:avLst/>
          </a:prstGeom>
        </p:spPr>
        <p:txBody>
          <a:bodyPr wrap="square">
            <a:spAutoFit/>
          </a:bodyPr>
          <a:lstStyle/>
          <a:p>
            <a:pPr algn="ctr"/>
            <a:r>
              <a:rPr lang="en-US" altLang="zh-CN" sz="1400" b="1" dirty="0">
                <a:solidFill>
                  <a:schemeClr val="tx1">
                    <a:lumMod val="50000"/>
                    <a:lumOff val="50000"/>
                  </a:schemeClr>
                </a:solidFill>
              </a:rPr>
              <a:t>—— AAAI 2019, Tutorial on Explainable AI</a:t>
            </a:r>
            <a:endParaRPr lang="zh-CN" altLang="en-US" sz="1400" b="1" dirty="0">
              <a:solidFill>
                <a:schemeClr val="tx1">
                  <a:lumMod val="50000"/>
                  <a:lumOff val="50000"/>
                </a:schemeClr>
              </a:solidFill>
            </a:endParaRPr>
          </a:p>
        </p:txBody>
      </p:sp>
      <p:sp>
        <p:nvSpPr>
          <p:cNvPr id="2" name="矩形 1">
            <a:extLst>
              <a:ext uri="{FF2B5EF4-FFF2-40B4-BE49-F238E27FC236}">
                <a16:creationId xmlns:a16="http://schemas.microsoft.com/office/drawing/2014/main" id="{31BB9280-18A2-47BE-9E8A-52192BBD29DB}"/>
              </a:ext>
            </a:extLst>
          </p:cNvPr>
          <p:cNvSpPr/>
          <p:nvPr/>
        </p:nvSpPr>
        <p:spPr>
          <a:xfrm>
            <a:off x="857691" y="2017048"/>
            <a:ext cx="11256336" cy="2246769"/>
          </a:xfrm>
          <a:prstGeom prst="rect">
            <a:avLst/>
          </a:prstGeom>
        </p:spPr>
        <p:txBody>
          <a:bodyPr wrap="square">
            <a:spAutoFit/>
          </a:bodyPr>
          <a:lstStyle/>
          <a:p>
            <a:r>
              <a:rPr lang="en-US" altLang="zh-CN" sz="2000" dirty="0"/>
              <a:t>• More formal studies on interpretability </a:t>
            </a:r>
          </a:p>
          <a:p>
            <a:r>
              <a:rPr lang="en-US" altLang="zh-CN" sz="2000" dirty="0"/>
              <a:t>• Rigorous, agreed upon evaluation protocols </a:t>
            </a:r>
          </a:p>
          <a:p>
            <a:r>
              <a:rPr lang="en-US" altLang="zh-CN" sz="2000" dirty="0"/>
              <a:t>• More work on transparent design </a:t>
            </a:r>
          </a:p>
          <a:p>
            <a:r>
              <a:rPr lang="en-US" altLang="zh-CN" sz="2000" dirty="0"/>
              <a:t>• Human involvement </a:t>
            </a:r>
            <a:r>
              <a:rPr lang="en-US" altLang="zh-CN" sz="2000" dirty="0">
                <a:solidFill>
                  <a:schemeClr val="tx1">
                    <a:lumMod val="50000"/>
                    <a:lumOff val="50000"/>
                  </a:schemeClr>
                </a:solidFill>
              </a:rPr>
              <a:t>(e.g. better interactive, “social” explanations) [Miller 2017] </a:t>
            </a:r>
          </a:p>
          <a:p>
            <a:r>
              <a:rPr lang="en-US" altLang="zh-CN" sz="2000" dirty="0"/>
              <a:t>• Define industry standards </a:t>
            </a:r>
            <a:r>
              <a:rPr lang="en-US" altLang="zh-CN" sz="2000" dirty="0">
                <a:solidFill>
                  <a:schemeClr val="tx1">
                    <a:lumMod val="50000"/>
                    <a:lumOff val="50000"/>
                  </a:schemeClr>
                </a:solidFill>
              </a:rPr>
              <a:t>(e.g. AI Service Factsheet [Hind et al. 2018)] </a:t>
            </a:r>
          </a:p>
          <a:p>
            <a:r>
              <a:rPr lang="en-US" altLang="zh-CN" sz="2000" dirty="0"/>
              <a:t>• Improve existing legislation </a:t>
            </a:r>
          </a:p>
          <a:p>
            <a:r>
              <a:rPr lang="en-US" altLang="zh-CN" sz="2000" dirty="0"/>
              <a:t>• Legislation &amp; Explanations: How accurate ? How complete? How faithful to the model? </a:t>
            </a:r>
            <a:r>
              <a:rPr lang="en-US" altLang="zh-CN" sz="2000" dirty="0">
                <a:solidFill>
                  <a:schemeClr val="tx1">
                    <a:lumMod val="50000"/>
                    <a:lumOff val="50000"/>
                  </a:schemeClr>
                </a:solidFill>
              </a:rPr>
              <a:t>[Rudin 2018]</a:t>
            </a:r>
            <a:endParaRPr lang="zh-CN" altLang="en-US" sz="2000" dirty="0">
              <a:solidFill>
                <a:schemeClr val="tx1">
                  <a:lumMod val="50000"/>
                  <a:lumOff val="50000"/>
                </a:schemeClr>
              </a:solidFill>
            </a:endParaRPr>
          </a:p>
        </p:txBody>
      </p:sp>
    </p:spTree>
    <p:extLst>
      <p:ext uri="{BB962C8B-B14F-4D97-AF65-F5344CB8AC3E}">
        <p14:creationId xmlns:p14="http://schemas.microsoft.com/office/powerpoint/2010/main" val="2507066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5092A68-4DA4-4565-80ED-4BD03F9DB41B}"/>
              </a:ext>
            </a:extLst>
          </p:cNvPr>
          <p:cNvSpPr/>
          <p:nvPr/>
        </p:nvSpPr>
        <p:spPr>
          <a:xfrm>
            <a:off x="666472" y="890995"/>
            <a:ext cx="2943434" cy="523220"/>
          </a:xfrm>
          <a:prstGeom prst="rect">
            <a:avLst/>
          </a:prstGeom>
        </p:spPr>
        <p:txBody>
          <a:bodyPr wrap="none">
            <a:spAutoFit/>
          </a:bodyPr>
          <a:lstStyle/>
          <a:p>
            <a:r>
              <a:rPr lang="en-US" altLang="zh-CN" sz="2800" b="1" dirty="0"/>
              <a:t>Open Challenges</a:t>
            </a:r>
            <a:endParaRPr lang="zh-CN" altLang="en-US" sz="2800" b="1" dirty="0"/>
          </a:p>
        </p:txBody>
      </p:sp>
      <p:sp>
        <p:nvSpPr>
          <p:cNvPr id="7" name="矩形 6">
            <a:extLst>
              <a:ext uri="{FF2B5EF4-FFF2-40B4-BE49-F238E27FC236}">
                <a16:creationId xmlns:a16="http://schemas.microsoft.com/office/drawing/2014/main" id="{BB33FF90-3555-4AF6-9926-B31DBCDB1BE1}"/>
              </a:ext>
            </a:extLst>
          </p:cNvPr>
          <p:cNvSpPr/>
          <p:nvPr/>
        </p:nvSpPr>
        <p:spPr>
          <a:xfrm>
            <a:off x="1609224" y="1414215"/>
            <a:ext cx="3806291" cy="307777"/>
          </a:xfrm>
          <a:prstGeom prst="rect">
            <a:avLst/>
          </a:prstGeom>
        </p:spPr>
        <p:txBody>
          <a:bodyPr wrap="square">
            <a:spAutoFit/>
          </a:bodyPr>
          <a:lstStyle/>
          <a:p>
            <a:pPr algn="ctr"/>
            <a:r>
              <a:rPr lang="en-US" altLang="zh-CN" sz="1400" b="1" dirty="0">
                <a:solidFill>
                  <a:schemeClr val="tx1">
                    <a:lumMod val="50000"/>
                    <a:lumOff val="50000"/>
                  </a:schemeClr>
                </a:solidFill>
              </a:rPr>
              <a:t>—— AAAI 2019, Tutorial on Explainable AI</a:t>
            </a:r>
            <a:endParaRPr lang="zh-CN" altLang="en-US" sz="1400" b="1" dirty="0">
              <a:solidFill>
                <a:schemeClr val="tx1">
                  <a:lumMod val="50000"/>
                  <a:lumOff val="50000"/>
                </a:schemeClr>
              </a:solidFill>
            </a:endParaRPr>
          </a:p>
        </p:txBody>
      </p:sp>
      <p:sp>
        <p:nvSpPr>
          <p:cNvPr id="2" name="矩形 1">
            <a:extLst>
              <a:ext uri="{FF2B5EF4-FFF2-40B4-BE49-F238E27FC236}">
                <a16:creationId xmlns:a16="http://schemas.microsoft.com/office/drawing/2014/main" id="{31BB9280-18A2-47BE-9E8A-52192BBD29DB}"/>
              </a:ext>
            </a:extLst>
          </p:cNvPr>
          <p:cNvSpPr/>
          <p:nvPr/>
        </p:nvSpPr>
        <p:spPr>
          <a:xfrm>
            <a:off x="857691" y="2017048"/>
            <a:ext cx="11256336" cy="2246769"/>
          </a:xfrm>
          <a:prstGeom prst="rect">
            <a:avLst/>
          </a:prstGeom>
        </p:spPr>
        <p:txBody>
          <a:bodyPr wrap="square">
            <a:spAutoFit/>
          </a:bodyPr>
          <a:lstStyle/>
          <a:p>
            <a:r>
              <a:rPr lang="en-US" altLang="zh-CN" sz="2000" dirty="0"/>
              <a:t>• More formal studies on interpretability </a:t>
            </a:r>
          </a:p>
          <a:p>
            <a:r>
              <a:rPr lang="en-US" altLang="zh-CN" sz="2000" dirty="0"/>
              <a:t>• Rigorous, agreed upon evaluation protocols </a:t>
            </a:r>
          </a:p>
          <a:p>
            <a:r>
              <a:rPr lang="en-US" altLang="zh-CN" sz="2000" dirty="0"/>
              <a:t>• More work on transparent design </a:t>
            </a:r>
          </a:p>
          <a:p>
            <a:r>
              <a:rPr lang="en-US" altLang="zh-CN" sz="2000" dirty="0"/>
              <a:t>• Human involvement </a:t>
            </a:r>
            <a:r>
              <a:rPr lang="en-US" altLang="zh-CN" sz="2000" dirty="0">
                <a:solidFill>
                  <a:schemeClr val="tx1">
                    <a:lumMod val="50000"/>
                    <a:lumOff val="50000"/>
                  </a:schemeClr>
                </a:solidFill>
              </a:rPr>
              <a:t>(e.g. better interactive, “social” explanations) [Miller 2017] </a:t>
            </a:r>
          </a:p>
          <a:p>
            <a:r>
              <a:rPr lang="en-US" altLang="zh-CN" sz="2000" dirty="0"/>
              <a:t>• Define industry standards </a:t>
            </a:r>
            <a:r>
              <a:rPr lang="en-US" altLang="zh-CN" sz="2000" dirty="0">
                <a:solidFill>
                  <a:schemeClr val="tx1">
                    <a:lumMod val="50000"/>
                    <a:lumOff val="50000"/>
                  </a:schemeClr>
                </a:solidFill>
              </a:rPr>
              <a:t>(e.g. AI Service Factsheet [Hind et al. 2018)] </a:t>
            </a:r>
          </a:p>
          <a:p>
            <a:r>
              <a:rPr lang="en-US" altLang="zh-CN" sz="2000" dirty="0"/>
              <a:t>• Improve existing legislation </a:t>
            </a:r>
          </a:p>
          <a:p>
            <a:r>
              <a:rPr lang="en-US" altLang="zh-CN" sz="2000" dirty="0"/>
              <a:t>• Legislation &amp; Explanations: How accurate ? How complete? How faithful to the model? </a:t>
            </a:r>
            <a:r>
              <a:rPr lang="en-US" altLang="zh-CN" sz="2000" dirty="0">
                <a:solidFill>
                  <a:schemeClr val="tx1">
                    <a:lumMod val="50000"/>
                    <a:lumOff val="50000"/>
                  </a:schemeClr>
                </a:solidFill>
              </a:rPr>
              <a:t>[Rudin 2018]</a:t>
            </a:r>
            <a:endParaRPr lang="zh-CN" altLang="en-US" sz="2000" dirty="0">
              <a:solidFill>
                <a:schemeClr val="tx1">
                  <a:lumMod val="50000"/>
                  <a:lumOff val="50000"/>
                </a:schemeClr>
              </a:solidFill>
            </a:endParaRPr>
          </a:p>
        </p:txBody>
      </p:sp>
      <p:sp>
        <p:nvSpPr>
          <p:cNvPr id="3" name="文本框 2">
            <a:extLst>
              <a:ext uri="{FF2B5EF4-FFF2-40B4-BE49-F238E27FC236}">
                <a16:creationId xmlns:a16="http://schemas.microsoft.com/office/drawing/2014/main" id="{C5A60827-9FE5-4AFF-A7D7-0D33274840D5}"/>
              </a:ext>
            </a:extLst>
          </p:cNvPr>
          <p:cNvSpPr txBox="1"/>
          <p:nvPr/>
        </p:nvSpPr>
        <p:spPr>
          <a:xfrm>
            <a:off x="779721" y="4827181"/>
            <a:ext cx="10292316" cy="923330"/>
          </a:xfrm>
          <a:prstGeom prst="rect">
            <a:avLst/>
          </a:prstGeom>
          <a:noFill/>
        </p:spPr>
        <p:txBody>
          <a:bodyPr wrap="square" rtlCol="0">
            <a:spAutoFit/>
          </a:bodyPr>
          <a:lstStyle/>
          <a:p>
            <a:r>
              <a:rPr lang="en-US" altLang="zh-CN" dirty="0"/>
              <a:t>Yet, </a:t>
            </a:r>
            <a:r>
              <a:rPr lang="en-US" altLang="zh-CN" b="1" dirty="0"/>
              <a:t>visualization </a:t>
            </a:r>
            <a:r>
              <a:rPr lang="en-US" altLang="zh-CN" dirty="0"/>
              <a:t>is considered to be an essential technique to tackle the challenges above. </a:t>
            </a:r>
            <a:br>
              <a:rPr lang="en-US" altLang="zh-CN" dirty="0"/>
            </a:br>
            <a:endParaRPr lang="en-US" altLang="zh-CN" b="1" dirty="0"/>
          </a:p>
          <a:p>
            <a:r>
              <a:rPr lang="en-US" altLang="zh-CN" dirty="0"/>
              <a:t>Let’s see how it work.</a:t>
            </a:r>
            <a:endParaRPr lang="zh-CN" altLang="en-US" dirty="0"/>
          </a:p>
        </p:txBody>
      </p:sp>
    </p:spTree>
    <p:extLst>
      <p:ext uri="{BB962C8B-B14F-4D97-AF65-F5344CB8AC3E}">
        <p14:creationId xmlns:p14="http://schemas.microsoft.com/office/powerpoint/2010/main" val="18282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3042922" cy="769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Image classification</a:t>
            </a:r>
            <a:endParaRPr lang="zh-CN" altLang="en-US" sz="2800" b="1" dirty="0"/>
          </a:p>
        </p:txBody>
      </p:sp>
    </p:spTree>
    <p:extLst>
      <p:ext uri="{BB962C8B-B14F-4D97-AF65-F5344CB8AC3E}">
        <p14:creationId xmlns:p14="http://schemas.microsoft.com/office/powerpoint/2010/main" val="1258191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3042922" cy="769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Image classification</a:t>
            </a:r>
            <a:endParaRPr lang="zh-CN" altLang="en-US" sz="2800" b="1" dirty="0"/>
          </a:p>
        </p:txBody>
      </p:sp>
      <p:sp>
        <p:nvSpPr>
          <p:cNvPr id="13" name="文本框 12">
            <a:extLst>
              <a:ext uri="{FF2B5EF4-FFF2-40B4-BE49-F238E27FC236}">
                <a16:creationId xmlns:a16="http://schemas.microsoft.com/office/drawing/2014/main" id="{D8374657-2074-44FD-AEEE-E99D71C9E397}"/>
              </a:ext>
            </a:extLst>
          </p:cNvPr>
          <p:cNvSpPr txBox="1"/>
          <p:nvPr/>
        </p:nvSpPr>
        <p:spPr>
          <a:xfrm>
            <a:off x="1022945" y="2310857"/>
            <a:ext cx="46736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Class Activation Mapping</a:t>
            </a:r>
          </a:p>
          <a:p>
            <a:pPr marL="285750" indent="-285750">
              <a:buFont typeface="Arial" panose="020B0604020202020204" pitchFamily="34" charset="0"/>
              <a:buChar char="•"/>
            </a:pPr>
            <a:r>
              <a:rPr lang="en-US" altLang="zh-CN" b="1" dirty="0"/>
              <a:t>Saliency Maps</a:t>
            </a:r>
          </a:p>
          <a:p>
            <a:pPr marL="285750" indent="-285750">
              <a:buFont typeface="Arial" panose="020B0604020202020204" pitchFamily="34" charset="0"/>
              <a:buChar char="•"/>
            </a:pPr>
            <a:r>
              <a:rPr lang="en-US" altLang="zh-CN" b="1" dirty="0"/>
              <a:t>Guided </a:t>
            </a:r>
            <a:r>
              <a:rPr lang="en-US" altLang="zh-CN" b="1" dirty="0" err="1"/>
              <a:t>BackPropagation</a:t>
            </a:r>
            <a:endParaRPr lang="en-US" altLang="zh-CN" b="1" dirty="0"/>
          </a:p>
          <a:p>
            <a:pPr marL="285750" indent="-285750">
              <a:buFont typeface="Arial" panose="020B0604020202020204" pitchFamily="34" charset="0"/>
              <a:buChar char="•"/>
            </a:pPr>
            <a:r>
              <a:rPr lang="en-US" altLang="zh-CN" b="1" dirty="0"/>
              <a:t>Grad-CAM</a:t>
            </a:r>
          </a:p>
          <a:p>
            <a:pPr marL="285750" indent="-285750">
              <a:buFont typeface="Arial" panose="020B0604020202020204" pitchFamily="34" charset="0"/>
              <a:buChar char="•"/>
            </a:pPr>
            <a:r>
              <a:rPr lang="en-US" altLang="zh-CN" b="1" dirty="0" err="1"/>
              <a:t>SHapley</a:t>
            </a:r>
            <a:r>
              <a:rPr lang="en-US" altLang="zh-CN" b="1" dirty="0"/>
              <a:t> Additive </a:t>
            </a:r>
            <a:r>
              <a:rPr lang="en-US" altLang="zh-CN" b="1" dirty="0" err="1"/>
              <a:t>exPlanations</a:t>
            </a:r>
            <a:endParaRPr lang="en-US" altLang="zh-CN" b="1" dirty="0"/>
          </a:p>
        </p:txBody>
      </p:sp>
    </p:spTree>
    <p:extLst>
      <p:ext uri="{BB962C8B-B14F-4D97-AF65-F5344CB8AC3E}">
        <p14:creationId xmlns:p14="http://schemas.microsoft.com/office/powerpoint/2010/main" val="4112593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F8A-4B3C-42D3-A549-EE806A7C3EDA}"/>
              </a:ext>
            </a:extLst>
          </p:cNvPr>
          <p:cNvSpPr>
            <a:spLocks noGrp="1"/>
          </p:cNvSpPr>
          <p:nvPr>
            <p:ph type="title"/>
          </p:nvPr>
        </p:nvSpPr>
        <p:spPr>
          <a:xfrm>
            <a:off x="538478" y="627801"/>
            <a:ext cx="5371255" cy="769199"/>
          </a:xfrm>
        </p:spPr>
        <p:txBody>
          <a:bodyPr>
            <a:normAutofit/>
          </a:bodyPr>
          <a:lstStyle/>
          <a:p>
            <a:r>
              <a:rPr lang="en-US" altLang="zh-CN" b="1" dirty="0"/>
              <a:t>Case Study of XAI</a:t>
            </a:r>
            <a:endParaRPr lang="zh-CN" altLang="en-US" b="1" dirty="0"/>
          </a:p>
        </p:txBody>
      </p:sp>
      <p:sp>
        <p:nvSpPr>
          <p:cNvPr id="4" name="矩形 3">
            <a:extLst>
              <a:ext uri="{FF2B5EF4-FFF2-40B4-BE49-F238E27FC236}">
                <a16:creationId xmlns:a16="http://schemas.microsoft.com/office/drawing/2014/main" id="{0990841F-C5EF-4440-9E06-30C747F08546}"/>
              </a:ext>
            </a:extLst>
          </p:cNvPr>
          <p:cNvSpPr/>
          <p:nvPr/>
        </p:nvSpPr>
        <p:spPr>
          <a:xfrm>
            <a:off x="5696545" y="1625305"/>
            <a:ext cx="6366933" cy="400110"/>
          </a:xfrm>
          <a:prstGeom prst="rect">
            <a:avLst/>
          </a:prstGeom>
        </p:spPr>
        <p:txBody>
          <a:bodyPr wrap="square">
            <a:spAutoFit/>
          </a:bodyPr>
          <a:lstStyle/>
          <a:p>
            <a:endParaRPr lang="zh-CN" altLang="en-US" sz="2000" dirty="0"/>
          </a:p>
        </p:txBody>
      </p:sp>
      <p:pic>
        <p:nvPicPr>
          <p:cNvPr id="6" name="图片 5" descr="图片包含 屏幕截图&#10;&#10;描述已自动生成">
            <a:extLst>
              <a:ext uri="{FF2B5EF4-FFF2-40B4-BE49-F238E27FC236}">
                <a16:creationId xmlns:a16="http://schemas.microsoft.com/office/drawing/2014/main" id="{1A645FAE-203F-4D9E-8F96-917594239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745" y="1541659"/>
            <a:ext cx="6764901" cy="3106541"/>
          </a:xfrm>
          <a:prstGeom prst="rect">
            <a:avLst/>
          </a:prstGeom>
        </p:spPr>
      </p:pic>
      <p:sp>
        <p:nvSpPr>
          <p:cNvPr id="11" name="标题 1">
            <a:extLst>
              <a:ext uri="{FF2B5EF4-FFF2-40B4-BE49-F238E27FC236}">
                <a16:creationId xmlns:a16="http://schemas.microsoft.com/office/drawing/2014/main" id="{3BF291CF-EE1D-4794-8DF8-9F3675432D3E}"/>
              </a:ext>
            </a:extLst>
          </p:cNvPr>
          <p:cNvSpPr txBox="1">
            <a:spLocks/>
          </p:cNvSpPr>
          <p:nvPr/>
        </p:nvSpPr>
        <p:spPr>
          <a:xfrm>
            <a:off x="657011" y="1541658"/>
            <a:ext cx="3042922" cy="769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Image classification</a:t>
            </a:r>
            <a:endParaRPr lang="zh-CN" altLang="en-US" sz="2800" b="1" dirty="0"/>
          </a:p>
        </p:txBody>
      </p:sp>
      <p:sp>
        <p:nvSpPr>
          <p:cNvPr id="13" name="文本框 12">
            <a:extLst>
              <a:ext uri="{FF2B5EF4-FFF2-40B4-BE49-F238E27FC236}">
                <a16:creationId xmlns:a16="http://schemas.microsoft.com/office/drawing/2014/main" id="{D8374657-2074-44FD-AEEE-E99D71C9E397}"/>
              </a:ext>
            </a:extLst>
          </p:cNvPr>
          <p:cNvSpPr txBox="1"/>
          <p:nvPr/>
        </p:nvSpPr>
        <p:spPr>
          <a:xfrm>
            <a:off x="1022945" y="2310857"/>
            <a:ext cx="46736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solidFill>
                  <a:srgbClr val="FF0000"/>
                </a:solidFill>
              </a:rPr>
              <a:t>Class Activation Mapping</a:t>
            </a:r>
          </a:p>
          <a:p>
            <a:pPr marL="285750" indent="-285750">
              <a:buFont typeface="Arial" panose="020B0604020202020204" pitchFamily="34" charset="0"/>
              <a:buChar char="•"/>
            </a:pPr>
            <a:r>
              <a:rPr lang="en-US" altLang="zh-CN" b="1" dirty="0"/>
              <a:t>Saliency Maps</a:t>
            </a:r>
          </a:p>
          <a:p>
            <a:pPr marL="285750" indent="-285750">
              <a:buFont typeface="Arial" panose="020B0604020202020204" pitchFamily="34" charset="0"/>
              <a:buChar char="•"/>
            </a:pPr>
            <a:r>
              <a:rPr lang="en-US" altLang="zh-CN" b="1" dirty="0"/>
              <a:t>Guided </a:t>
            </a:r>
            <a:r>
              <a:rPr lang="en-US" altLang="zh-CN" b="1" dirty="0" err="1"/>
              <a:t>BackPropagation</a:t>
            </a:r>
            <a:endParaRPr lang="en-US" altLang="zh-CN" b="1" dirty="0"/>
          </a:p>
          <a:p>
            <a:pPr marL="285750" indent="-285750">
              <a:buFont typeface="Arial" panose="020B0604020202020204" pitchFamily="34" charset="0"/>
              <a:buChar char="•"/>
            </a:pPr>
            <a:r>
              <a:rPr lang="en-US" altLang="zh-CN" b="1" dirty="0"/>
              <a:t>Grad-CAM</a:t>
            </a:r>
          </a:p>
          <a:p>
            <a:pPr marL="285750" indent="-285750">
              <a:buFont typeface="Arial" panose="020B0604020202020204" pitchFamily="34" charset="0"/>
              <a:buChar char="•"/>
            </a:pPr>
            <a:r>
              <a:rPr lang="en-US" altLang="zh-CN" b="1" dirty="0" err="1"/>
              <a:t>SHapley</a:t>
            </a:r>
            <a:r>
              <a:rPr lang="en-US" altLang="zh-CN" b="1" dirty="0"/>
              <a:t> Additive </a:t>
            </a:r>
            <a:r>
              <a:rPr lang="en-US" altLang="zh-CN" b="1" dirty="0" err="1"/>
              <a:t>exPlanations</a:t>
            </a:r>
            <a:endParaRPr lang="en-US" altLang="zh-CN" b="1" dirty="0"/>
          </a:p>
        </p:txBody>
      </p:sp>
    </p:spTree>
    <p:extLst>
      <p:ext uri="{BB962C8B-B14F-4D97-AF65-F5344CB8AC3E}">
        <p14:creationId xmlns:p14="http://schemas.microsoft.com/office/powerpoint/2010/main" val="35617661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594</Words>
  <Application>Microsoft Office PowerPoint</Application>
  <PresentationFormat>宽屏</PresentationFormat>
  <Paragraphs>140</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Oswald</vt:lpstr>
      <vt:lpstr>等线</vt:lpstr>
      <vt:lpstr>等线 Light</vt:lpstr>
      <vt:lpstr>Arial</vt:lpstr>
      <vt:lpstr>Tw Cen MT</vt:lpstr>
      <vt:lpstr>Office 主题​​</vt:lpstr>
      <vt:lpstr>What is XAI ?</vt:lpstr>
      <vt:lpstr>Why XAI?</vt:lpstr>
      <vt:lpstr>PowerPoint 演示文稿</vt:lpstr>
      <vt:lpstr>PowerPoint 演示文稿</vt:lpstr>
      <vt:lpstr>PowerPoint 演示文稿</vt:lpstr>
      <vt:lpstr>PowerPoint 演示文稿</vt:lpstr>
      <vt:lpstr>Case Study of XAI</vt:lpstr>
      <vt:lpstr>Case Study of XAI</vt:lpstr>
      <vt:lpstr>Case Study of XAI</vt:lpstr>
      <vt:lpstr>Case Study of XAI</vt:lpstr>
      <vt:lpstr>Case Study of XAI</vt:lpstr>
      <vt:lpstr>Case Study of XAI</vt:lpstr>
      <vt:lpstr>Case Study of XAI</vt:lpstr>
      <vt:lpstr>Case Study of XAI</vt:lpstr>
      <vt:lpstr>Case Study of XAI</vt:lpstr>
      <vt:lpstr>Case Study of XAI</vt:lpstr>
      <vt:lpstr>Case Study of XAI</vt:lpstr>
      <vt:lpstr>Case Study of XAI</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XAI ?</dc:title>
  <dc:creator>Jiawei ZHOU</dc:creator>
  <cp:lastModifiedBy>Jiawei ZHOU</cp:lastModifiedBy>
  <cp:revision>4</cp:revision>
  <dcterms:created xsi:type="dcterms:W3CDTF">2019-06-21T14:59:34Z</dcterms:created>
  <dcterms:modified xsi:type="dcterms:W3CDTF">2019-06-22T09:47:21Z</dcterms:modified>
</cp:coreProperties>
</file>